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</p:sldIdLst>
  <p:sldSz cx="10691813" cy="7559675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2D9"/>
    <a:srgbClr val="017A54"/>
    <a:srgbClr val="08B37D"/>
    <a:srgbClr val="04885E"/>
    <a:srgbClr val="DEF0E6"/>
    <a:srgbClr val="8A4430"/>
    <a:srgbClr val="EBD9D1"/>
    <a:srgbClr val="8E4935"/>
    <a:srgbClr val="252122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9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8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3097-72CF-4ACA-A3C3-595441FC78B4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25813" y="841375"/>
            <a:ext cx="32146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198" y="6397417"/>
            <a:ext cx="4275402" cy="338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087F-83E7-4F50-A8C3-15FCB1F19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59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5F3AA3-E427-4DA8-578A-959B39211081}"/>
              </a:ext>
            </a:extLst>
          </p:cNvPr>
          <p:cNvSpPr txBox="1"/>
          <p:nvPr userDrawn="1"/>
        </p:nvSpPr>
        <p:spPr>
          <a:xfrm>
            <a:off x="7115912" y="13732"/>
            <a:ext cx="35759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Copyright(C)2024 </a:t>
            </a:r>
            <a:r>
              <a:rPr lang="ja-JP" altLang="en-US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DAIGAKU</a:t>
            </a:r>
            <a:r>
              <a:rPr lang="ja-JP" altLang="en-US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開発チーム」 </a:t>
            </a:r>
            <a:r>
              <a:rPr lang="en-US" altLang="ja-JP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All rights reserved.</a:t>
            </a:r>
            <a:endParaRPr lang="ja-JP" altLang="en-US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7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64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84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BD7D912-B16C-651A-E9F7-2790D12C1513}"/>
              </a:ext>
            </a:extLst>
          </p:cNvPr>
          <p:cNvSpPr txBox="1"/>
          <p:nvPr userDrawn="1"/>
        </p:nvSpPr>
        <p:spPr>
          <a:xfrm>
            <a:off x="7115912" y="13732"/>
            <a:ext cx="3575901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Copyright(C)2024 </a:t>
            </a:r>
            <a:r>
              <a:rPr lang="ja-JP" altLang="en-US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DAIGAKU</a:t>
            </a:r>
            <a:r>
              <a:rPr lang="ja-JP" altLang="en-US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開発チーム」 </a:t>
            </a:r>
            <a:r>
              <a:rPr lang="en-US" altLang="ja-JP" sz="6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All rights reserved.</a:t>
            </a:r>
            <a:endParaRPr lang="ja-JP" altLang="en-US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12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1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52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3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17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9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30EE-D6CA-444D-841C-C67457AABD60}" type="datetimeFigureOut">
              <a:rPr kumimoji="1" lang="ja-JP" altLang="en-US" smtClean="0"/>
              <a:t>2024/10/23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EC861-0BC5-42B2-85CE-104D9FE8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19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mnk-design.com/%e3%83%90%e3%83%8a%e3%83%8a%e3%82%b9%e3%83%aa%e3%83%83%e3%83%97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ymnk-design.com/%e3%83%90%e3%83%8a%e3%83%8a%e3%82%b9%e3%83%aa%e3%83%83%e3%83%97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mnk-design.com/%e3%83%90%e3%83%8a%e3%83%8a%e3%82%b9%e3%83%aa%e3%83%83%e3%83%97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ymnk-design.com/%e3%83%90%e3%83%8a%e3%83%8a%e3%82%b9%e3%83%aa%e3%83%83%e3%83%97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mnk-design.com/%e3%83%90%e3%83%8a%e3%83%8a%e3%82%b9%e3%83%aa%e3%83%83%e3%83%97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ymnk-design.com/%e3%83%90%e3%83%8a%e3%83%8a%e3%82%b9%e3%83%aa%e3%83%83%e3%83%97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mnk-design.com/%e3%83%90%e3%83%8a%e3%83%8a%e3%82%b9%e3%83%aa%e3%83%83%e3%83%97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hyperlink" Target="https://ymnk-design.com/%e3%83%90%e3%83%8a%e3%83%8a%e3%82%b9%e3%83%aa%e3%83%83%e3%83%97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78D231-D1D5-D212-2617-64B848617504}"/>
              </a:ext>
            </a:extLst>
          </p:cNvPr>
          <p:cNvSpPr txBox="1"/>
          <p:nvPr/>
        </p:nvSpPr>
        <p:spPr>
          <a:xfrm>
            <a:off x="7775906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2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2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49E80A6-7A53-8A2D-DA10-6E160D7CA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558564"/>
            <a:ext cx="2268000" cy="316727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5EC06A8-5A3E-D083-6480-D660951D8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6" y="558564"/>
            <a:ext cx="2268000" cy="31672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D3EA8E3-9A6E-FFB8-7608-2115F9AAA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6" y="558564"/>
            <a:ext cx="2268000" cy="31672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DA4FE2D-4495-C5AB-FC6B-8D41AFFF3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6" y="558564"/>
            <a:ext cx="2268000" cy="316727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77817C9-95A0-8980-E456-8D654A379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3833837"/>
            <a:ext cx="2268000" cy="316727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E947E8F-94F4-72C4-DA75-CB78E15A0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6" y="3833837"/>
            <a:ext cx="2268000" cy="316727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5C46443-508F-2295-5562-9C825A9C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6" y="3833837"/>
            <a:ext cx="2268000" cy="31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78D231-D1D5-D212-2617-64B848617504}"/>
              </a:ext>
            </a:extLst>
          </p:cNvPr>
          <p:cNvSpPr txBox="1"/>
          <p:nvPr/>
        </p:nvSpPr>
        <p:spPr>
          <a:xfrm>
            <a:off x="647529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2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2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  <p:pic>
        <p:nvPicPr>
          <p:cNvPr id="136" name="図 135">
            <a:extLst>
              <a:ext uri="{FF2B5EF4-FFF2-40B4-BE49-F238E27FC236}">
                <a16:creationId xmlns:a16="http://schemas.microsoft.com/office/drawing/2014/main" id="{2ABF2EB3-F863-BD70-0E16-49DD8AE96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558564"/>
            <a:ext cx="2268000" cy="3167273"/>
          </a:xfrm>
          <a:prstGeom prst="rect">
            <a:avLst/>
          </a:prstGeom>
        </p:spPr>
      </p:pic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32CA5932-3BCA-022C-0AF6-A2C82A1E2155}"/>
              </a:ext>
            </a:extLst>
          </p:cNvPr>
          <p:cNvSpPr txBox="1"/>
          <p:nvPr/>
        </p:nvSpPr>
        <p:spPr>
          <a:xfrm>
            <a:off x="801738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CD3B6E0-D25A-EFCC-1FAF-44E46762F61F}"/>
              </a:ext>
            </a:extLst>
          </p:cNvPr>
          <p:cNvSpPr txBox="1"/>
          <p:nvPr/>
        </p:nvSpPr>
        <p:spPr>
          <a:xfrm>
            <a:off x="795056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139" name="図 138">
            <a:extLst>
              <a:ext uri="{FF2B5EF4-FFF2-40B4-BE49-F238E27FC236}">
                <a16:creationId xmlns:a16="http://schemas.microsoft.com/office/drawing/2014/main" id="{F4A964BB-E08B-21EC-9F37-C5A68E2AB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04" y="2073872"/>
            <a:ext cx="252454" cy="252454"/>
          </a:xfrm>
          <a:prstGeom prst="rect">
            <a:avLst/>
          </a:prstGeom>
        </p:spPr>
      </p:pic>
      <p:pic>
        <p:nvPicPr>
          <p:cNvPr id="140" name="図 139">
            <a:extLst>
              <a:ext uri="{FF2B5EF4-FFF2-40B4-BE49-F238E27FC236}">
                <a16:creationId xmlns:a16="http://schemas.microsoft.com/office/drawing/2014/main" id="{4ADC9589-F942-8303-FB23-6BBF680D3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4" y="2077090"/>
            <a:ext cx="252454" cy="252454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8307A135-E59E-28AC-7356-C65DEFA6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8" y="2073872"/>
            <a:ext cx="252454" cy="252454"/>
          </a:xfrm>
          <a:prstGeom prst="rect">
            <a:avLst/>
          </a:prstGeom>
        </p:spPr>
      </p:pic>
      <p:pic>
        <p:nvPicPr>
          <p:cNvPr id="142" name="図 141">
            <a:extLst>
              <a:ext uri="{FF2B5EF4-FFF2-40B4-BE49-F238E27FC236}">
                <a16:creationId xmlns:a16="http://schemas.microsoft.com/office/drawing/2014/main" id="{5AA2C32E-1BB9-5963-3C6E-689E0A1E0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91" y="2078056"/>
            <a:ext cx="252454" cy="252454"/>
          </a:xfrm>
          <a:prstGeom prst="rect">
            <a:avLst/>
          </a:prstGeom>
        </p:spPr>
      </p:pic>
      <p:pic>
        <p:nvPicPr>
          <p:cNvPr id="143" name="図 142">
            <a:extLst>
              <a:ext uri="{FF2B5EF4-FFF2-40B4-BE49-F238E27FC236}">
                <a16:creationId xmlns:a16="http://schemas.microsoft.com/office/drawing/2014/main" id="{D1850C18-FA2B-9F3C-F0DD-11AB1B9134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28" y="2436748"/>
            <a:ext cx="252454" cy="252454"/>
          </a:xfrm>
          <a:prstGeom prst="rect">
            <a:avLst/>
          </a:prstGeom>
        </p:spPr>
      </p:pic>
      <p:pic>
        <p:nvPicPr>
          <p:cNvPr id="144" name="図 143">
            <a:extLst>
              <a:ext uri="{FF2B5EF4-FFF2-40B4-BE49-F238E27FC236}">
                <a16:creationId xmlns:a16="http://schemas.microsoft.com/office/drawing/2014/main" id="{E9CC0BC1-BE08-6446-16A9-E2D568309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90" y="2436748"/>
            <a:ext cx="252454" cy="235356"/>
          </a:xfrm>
          <a:prstGeom prst="rect">
            <a:avLst/>
          </a:prstGeom>
        </p:spPr>
      </p:pic>
      <p:grpSp>
        <p:nvGrpSpPr>
          <p:cNvPr id="145" name="グループ化 144">
            <a:extLst>
              <a:ext uri="{FF2B5EF4-FFF2-40B4-BE49-F238E27FC236}">
                <a16:creationId xmlns:a16="http://schemas.microsoft.com/office/drawing/2014/main" id="{32FCF862-9B1E-FE89-FE0F-B526F8942022}"/>
              </a:ext>
            </a:extLst>
          </p:cNvPr>
          <p:cNvGrpSpPr/>
          <p:nvPr/>
        </p:nvGrpSpPr>
        <p:grpSpPr>
          <a:xfrm>
            <a:off x="880133" y="2878939"/>
            <a:ext cx="1803547" cy="613948"/>
            <a:chOff x="-2143773" y="2684084"/>
            <a:chExt cx="1803547" cy="613948"/>
          </a:xfrm>
        </p:grpSpPr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id="{CC638B67-26F8-2299-5846-4A9250413393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A0510CF8-FF7E-9776-F003-1EA141DE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8D284A05-8623-3E85-736D-725741F8D4E0}"/>
              </a:ext>
            </a:extLst>
          </p:cNvPr>
          <p:cNvSpPr txBox="1"/>
          <p:nvPr/>
        </p:nvSpPr>
        <p:spPr>
          <a:xfrm>
            <a:off x="992510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8A00A1D8-CE86-544B-E7FA-3FA4983C3EC8}"/>
              </a:ext>
            </a:extLst>
          </p:cNvPr>
          <p:cNvSpPr txBox="1"/>
          <p:nvPr/>
        </p:nvSpPr>
        <p:spPr>
          <a:xfrm>
            <a:off x="880134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151" name="図 150">
            <a:extLst>
              <a:ext uri="{FF2B5EF4-FFF2-40B4-BE49-F238E27FC236}">
                <a16:creationId xmlns:a16="http://schemas.microsoft.com/office/drawing/2014/main" id="{76193A5E-2270-D0E1-63BC-3F5D0A654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6" y="558564"/>
            <a:ext cx="2268000" cy="3167273"/>
          </a:xfrm>
          <a:prstGeom prst="rect">
            <a:avLst/>
          </a:prstGeom>
        </p:spPr>
      </p:pic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2889B7BE-0301-9526-1F1C-C94EFE4DEF24}"/>
              </a:ext>
            </a:extLst>
          </p:cNvPr>
          <p:cNvSpPr txBox="1"/>
          <p:nvPr/>
        </p:nvSpPr>
        <p:spPr>
          <a:xfrm>
            <a:off x="3177738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85F3AE49-FE98-65DD-2B11-2D26E1D5F731}"/>
              </a:ext>
            </a:extLst>
          </p:cNvPr>
          <p:cNvSpPr txBox="1"/>
          <p:nvPr/>
        </p:nvSpPr>
        <p:spPr>
          <a:xfrm>
            <a:off x="3171056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154" name="図 153">
            <a:extLst>
              <a:ext uri="{FF2B5EF4-FFF2-40B4-BE49-F238E27FC236}">
                <a16:creationId xmlns:a16="http://schemas.microsoft.com/office/drawing/2014/main" id="{360C67EB-03FF-809B-62A7-63B416579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4" y="2073872"/>
            <a:ext cx="252454" cy="252454"/>
          </a:xfrm>
          <a:prstGeom prst="rect">
            <a:avLst/>
          </a:prstGeom>
        </p:spPr>
      </p:pic>
      <p:pic>
        <p:nvPicPr>
          <p:cNvPr id="155" name="図 154">
            <a:extLst>
              <a:ext uri="{FF2B5EF4-FFF2-40B4-BE49-F238E27FC236}">
                <a16:creationId xmlns:a16="http://schemas.microsoft.com/office/drawing/2014/main" id="{09DCC254-6815-A689-4E87-222BA27B0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54" y="2077090"/>
            <a:ext cx="252454" cy="252454"/>
          </a:xfrm>
          <a:prstGeom prst="rect">
            <a:avLst/>
          </a:prstGeom>
        </p:spPr>
      </p:pic>
      <p:pic>
        <p:nvPicPr>
          <p:cNvPr id="156" name="図 155">
            <a:extLst>
              <a:ext uri="{FF2B5EF4-FFF2-40B4-BE49-F238E27FC236}">
                <a16:creationId xmlns:a16="http://schemas.microsoft.com/office/drawing/2014/main" id="{4EE985CE-FA4D-5B2C-FD51-F66D0082D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28" y="2073872"/>
            <a:ext cx="252454" cy="252454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0A93D70C-9173-7FF3-D50E-229CC4A3C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1" y="2078056"/>
            <a:ext cx="252454" cy="252454"/>
          </a:xfrm>
          <a:prstGeom prst="rect">
            <a:avLst/>
          </a:prstGeom>
        </p:spPr>
      </p:pic>
      <p:pic>
        <p:nvPicPr>
          <p:cNvPr id="158" name="図 157">
            <a:extLst>
              <a:ext uri="{FF2B5EF4-FFF2-40B4-BE49-F238E27FC236}">
                <a16:creationId xmlns:a16="http://schemas.microsoft.com/office/drawing/2014/main" id="{838FA455-647E-503E-F473-69FCE898F0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28" y="2436748"/>
            <a:ext cx="252454" cy="252454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AD53F823-F72C-3C76-C731-A5DFE00E8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0" y="2436748"/>
            <a:ext cx="252454" cy="235356"/>
          </a:xfrm>
          <a:prstGeom prst="rect">
            <a:avLst/>
          </a:prstGeom>
        </p:spPr>
      </p:pic>
      <p:grpSp>
        <p:nvGrpSpPr>
          <p:cNvPr id="160" name="グループ化 159">
            <a:extLst>
              <a:ext uri="{FF2B5EF4-FFF2-40B4-BE49-F238E27FC236}">
                <a16:creationId xmlns:a16="http://schemas.microsoft.com/office/drawing/2014/main" id="{71F90445-A042-9CE1-9189-AE75D80C1D8A}"/>
              </a:ext>
            </a:extLst>
          </p:cNvPr>
          <p:cNvGrpSpPr/>
          <p:nvPr/>
        </p:nvGrpSpPr>
        <p:grpSpPr>
          <a:xfrm>
            <a:off x="3256133" y="2878939"/>
            <a:ext cx="1803547" cy="613948"/>
            <a:chOff x="-2143773" y="2684084"/>
            <a:chExt cx="1803547" cy="613948"/>
          </a:xfrm>
        </p:grpSpPr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4AF86CDF-C818-B389-9219-6EC10208D18C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E332C959-0EB6-858D-45D5-749DE4E2E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99573CC-C96E-0D9C-0CDF-7A6D6523F579}"/>
              </a:ext>
            </a:extLst>
          </p:cNvPr>
          <p:cNvSpPr txBox="1"/>
          <p:nvPr/>
        </p:nvSpPr>
        <p:spPr>
          <a:xfrm>
            <a:off x="3368510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AF83EC54-1CBA-286C-6FE0-B9CB6A8E490A}"/>
              </a:ext>
            </a:extLst>
          </p:cNvPr>
          <p:cNvSpPr txBox="1"/>
          <p:nvPr/>
        </p:nvSpPr>
        <p:spPr>
          <a:xfrm>
            <a:off x="3256134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166" name="図 165">
            <a:extLst>
              <a:ext uri="{FF2B5EF4-FFF2-40B4-BE49-F238E27FC236}">
                <a16:creationId xmlns:a16="http://schemas.microsoft.com/office/drawing/2014/main" id="{E8833A40-768C-EA54-1096-81E0EEE4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6" y="558564"/>
            <a:ext cx="2268000" cy="3167273"/>
          </a:xfrm>
          <a:prstGeom prst="rect">
            <a:avLst/>
          </a:prstGeom>
        </p:spPr>
      </p:pic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776180BB-F90F-EEC6-6474-CC6BD724D809}"/>
              </a:ext>
            </a:extLst>
          </p:cNvPr>
          <p:cNvSpPr txBox="1"/>
          <p:nvPr/>
        </p:nvSpPr>
        <p:spPr>
          <a:xfrm>
            <a:off x="5553738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C9C9C819-D1A5-CE7A-203A-A8946ACCDD89}"/>
              </a:ext>
            </a:extLst>
          </p:cNvPr>
          <p:cNvSpPr txBox="1"/>
          <p:nvPr/>
        </p:nvSpPr>
        <p:spPr>
          <a:xfrm>
            <a:off x="5547056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169" name="図 168">
            <a:extLst>
              <a:ext uri="{FF2B5EF4-FFF2-40B4-BE49-F238E27FC236}">
                <a16:creationId xmlns:a16="http://schemas.microsoft.com/office/drawing/2014/main" id="{B09D4A04-AF3B-BBC7-F29E-FA432A070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04" y="2073872"/>
            <a:ext cx="252454" cy="252454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684C97FE-A73F-E5A0-9039-5E2CE0C8E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2077090"/>
            <a:ext cx="252454" cy="252454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F11B453C-4AB1-071F-3154-9D257E5B6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28" y="2073872"/>
            <a:ext cx="252454" cy="252454"/>
          </a:xfrm>
          <a:prstGeom prst="rect">
            <a:avLst/>
          </a:prstGeom>
        </p:spPr>
      </p:pic>
      <p:pic>
        <p:nvPicPr>
          <p:cNvPr id="172" name="図 171">
            <a:extLst>
              <a:ext uri="{FF2B5EF4-FFF2-40B4-BE49-F238E27FC236}">
                <a16:creationId xmlns:a16="http://schemas.microsoft.com/office/drawing/2014/main" id="{30C2FDB5-5733-835B-EB5C-AF4C8578C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91" y="2078056"/>
            <a:ext cx="252454" cy="252454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90326285-B0CC-0F4F-4CC9-A33FD830C7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28" y="2436748"/>
            <a:ext cx="252454" cy="252454"/>
          </a:xfrm>
          <a:prstGeom prst="rect">
            <a:avLst/>
          </a:prstGeom>
        </p:spPr>
      </p:pic>
      <p:pic>
        <p:nvPicPr>
          <p:cNvPr id="174" name="図 173">
            <a:extLst>
              <a:ext uri="{FF2B5EF4-FFF2-40B4-BE49-F238E27FC236}">
                <a16:creationId xmlns:a16="http://schemas.microsoft.com/office/drawing/2014/main" id="{BCB92E0B-EF54-6EAE-79A5-946A92EB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90" y="2436748"/>
            <a:ext cx="252454" cy="235356"/>
          </a:xfrm>
          <a:prstGeom prst="rect">
            <a:avLst/>
          </a:prstGeom>
        </p:spPr>
      </p:pic>
      <p:grpSp>
        <p:nvGrpSpPr>
          <p:cNvPr id="175" name="グループ化 174">
            <a:extLst>
              <a:ext uri="{FF2B5EF4-FFF2-40B4-BE49-F238E27FC236}">
                <a16:creationId xmlns:a16="http://schemas.microsoft.com/office/drawing/2014/main" id="{260F183D-23D6-4E71-4BD3-35EC3A26C94B}"/>
              </a:ext>
            </a:extLst>
          </p:cNvPr>
          <p:cNvGrpSpPr/>
          <p:nvPr/>
        </p:nvGrpSpPr>
        <p:grpSpPr>
          <a:xfrm>
            <a:off x="5632133" y="2878939"/>
            <a:ext cx="1803547" cy="613948"/>
            <a:chOff x="-2143773" y="2684084"/>
            <a:chExt cx="1803547" cy="613948"/>
          </a:xfrm>
        </p:grpSpPr>
        <p:sp>
          <p:nvSpPr>
            <p:cNvPr id="178" name="正方形/長方形 177">
              <a:extLst>
                <a:ext uri="{FF2B5EF4-FFF2-40B4-BE49-F238E27FC236}">
                  <a16:creationId xmlns:a16="http://schemas.microsoft.com/office/drawing/2014/main" id="{0D5460C1-268F-7CC2-AA4B-75C550DC5C47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9" name="図 178">
              <a:extLst>
                <a:ext uri="{FF2B5EF4-FFF2-40B4-BE49-F238E27FC236}">
                  <a16:creationId xmlns:a16="http://schemas.microsoft.com/office/drawing/2014/main" id="{C3C05260-2B36-3DAB-F758-94540DA8E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EDF2E276-2BBF-A913-B82A-69EE8A015154}"/>
              </a:ext>
            </a:extLst>
          </p:cNvPr>
          <p:cNvSpPr txBox="1"/>
          <p:nvPr/>
        </p:nvSpPr>
        <p:spPr>
          <a:xfrm>
            <a:off x="5744510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78D6AE67-9C47-65B3-5037-5F0E8852E166}"/>
              </a:ext>
            </a:extLst>
          </p:cNvPr>
          <p:cNvSpPr txBox="1"/>
          <p:nvPr/>
        </p:nvSpPr>
        <p:spPr>
          <a:xfrm>
            <a:off x="5632134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410F0C46-D686-EC46-AA1C-F7D64253D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6" y="558564"/>
            <a:ext cx="2268000" cy="3167273"/>
          </a:xfrm>
          <a:prstGeom prst="rect">
            <a:avLst/>
          </a:prstGeom>
        </p:spPr>
      </p:pic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2B9A79CF-DFAD-1670-754E-0C5FB88A2F7C}"/>
              </a:ext>
            </a:extLst>
          </p:cNvPr>
          <p:cNvSpPr txBox="1"/>
          <p:nvPr/>
        </p:nvSpPr>
        <p:spPr>
          <a:xfrm>
            <a:off x="7929738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DF8C545C-4C42-E116-8E8B-0B6070DDFF23}"/>
              </a:ext>
            </a:extLst>
          </p:cNvPr>
          <p:cNvSpPr txBox="1"/>
          <p:nvPr/>
        </p:nvSpPr>
        <p:spPr>
          <a:xfrm>
            <a:off x="7923056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184" name="図 183">
            <a:extLst>
              <a:ext uri="{FF2B5EF4-FFF2-40B4-BE49-F238E27FC236}">
                <a16:creationId xmlns:a16="http://schemas.microsoft.com/office/drawing/2014/main" id="{CEFF81D2-FAF4-0DB7-4FFD-88685BCA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04" y="2073872"/>
            <a:ext cx="252454" cy="252454"/>
          </a:xfrm>
          <a:prstGeom prst="rect">
            <a:avLst/>
          </a:prstGeom>
        </p:spPr>
      </p:pic>
      <p:pic>
        <p:nvPicPr>
          <p:cNvPr id="185" name="図 184">
            <a:extLst>
              <a:ext uri="{FF2B5EF4-FFF2-40B4-BE49-F238E27FC236}">
                <a16:creationId xmlns:a16="http://schemas.microsoft.com/office/drawing/2014/main" id="{B191A24E-9E8F-650D-4197-B832C2E0D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54" y="2077090"/>
            <a:ext cx="252454" cy="252454"/>
          </a:xfrm>
          <a:prstGeom prst="rect">
            <a:avLst/>
          </a:prstGeom>
        </p:spPr>
      </p:pic>
      <p:pic>
        <p:nvPicPr>
          <p:cNvPr id="186" name="図 185">
            <a:extLst>
              <a:ext uri="{FF2B5EF4-FFF2-40B4-BE49-F238E27FC236}">
                <a16:creationId xmlns:a16="http://schemas.microsoft.com/office/drawing/2014/main" id="{6CEBE119-E004-B497-1415-749F12E9C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28" y="2073872"/>
            <a:ext cx="252454" cy="252454"/>
          </a:xfrm>
          <a:prstGeom prst="rect">
            <a:avLst/>
          </a:prstGeom>
        </p:spPr>
      </p:pic>
      <p:pic>
        <p:nvPicPr>
          <p:cNvPr id="187" name="図 186">
            <a:extLst>
              <a:ext uri="{FF2B5EF4-FFF2-40B4-BE49-F238E27FC236}">
                <a16:creationId xmlns:a16="http://schemas.microsoft.com/office/drawing/2014/main" id="{4FE58E18-8A3E-8F5B-8A28-AD79D5D4C1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1" y="2078056"/>
            <a:ext cx="252454" cy="252454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E860C718-9165-1EEB-65DC-E20165FFC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28" y="2436748"/>
            <a:ext cx="252454" cy="252454"/>
          </a:xfrm>
          <a:prstGeom prst="rect">
            <a:avLst/>
          </a:prstGeom>
        </p:spPr>
      </p:pic>
      <p:pic>
        <p:nvPicPr>
          <p:cNvPr id="189" name="図 188">
            <a:extLst>
              <a:ext uri="{FF2B5EF4-FFF2-40B4-BE49-F238E27FC236}">
                <a16:creationId xmlns:a16="http://schemas.microsoft.com/office/drawing/2014/main" id="{9861D81C-354E-272B-1C1D-359D3E852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0" y="2436748"/>
            <a:ext cx="252454" cy="235356"/>
          </a:xfrm>
          <a:prstGeom prst="rect">
            <a:avLst/>
          </a:prstGeom>
        </p:spPr>
      </p:pic>
      <p:grpSp>
        <p:nvGrpSpPr>
          <p:cNvPr id="190" name="グループ化 189">
            <a:extLst>
              <a:ext uri="{FF2B5EF4-FFF2-40B4-BE49-F238E27FC236}">
                <a16:creationId xmlns:a16="http://schemas.microsoft.com/office/drawing/2014/main" id="{F7690354-5164-FEF1-6ACA-D01ADF08B0E1}"/>
              </a:ext>
            </a:extLst>
          </p:cNvPr>
          <p:cNvGrpSpPr/>
          <p:nvPr/>
        </p:nvGrpSpPr>
        <p:grpSpPr>
          <a:xfrm>
            <a:off x="8008133" y="2878939"/>
            <a:ext cx="1803547" cy="613948"/>
            <a:chOff x="-2143773" y="2684084"/>
            <a:chExt cx="1803547" cy="613948"/>
          </a:xfrm>
        </p:grpSpPr>
        <p:sp>
          <p:nvSpPr>
            <p:cNvPr id="193" name="正方形/長方形 192">
              <a:extLst>
                <a:ext uri="{FF2B5EF4-FFF2-40B4-BE49-F238E27FC236}">
                  <a16:creationId xmlns:a16="http://schemas.microsoft.com/office/drawing/2014/main" id="{98326A3E-45FA-02F8-09A8-90742CD71DF6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4" name="図 193">
              <a:extLst>
                <a:ext uri="{FF2B5EF4-FFF2-40B4-BE49-F238E27FC236}">
                  <a16:creationId xmlns:a16="http://schemas.microsoft.com/office/drawing/2014/main" id="{BFBC063A-68B5-9F6D-0681-EAF9CC690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ADC30929-1097-7C6C-7C7D-B10CC1B07C98}"/>
              </a:ext>
            </a:extLst>
          </p:cNvPr>
          <p:cNvSpPr txBox="1"/>
          <p:nvPr/>
        </p:nvSpPr>
        <p:spPr>
          <a:xfrm>
            <a:off x="8120510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B98D5017-A681-B2BB-1EF6-2C034F2AB11F}"/>
              </a:ext>
            </a:extLst>
          </p:cNvPr>
          <p:cNvSpPr txBox="1"/>
          <p:nvPr/>
        </p:nvSpPr>
        <p:spPr>
          <a:xfrm>
            <a:off x="8008134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C6470D68-A70B-67F1-2E5C-EDD92B725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6" y="3833837"/>
            <a:ext cx="2268000" cy="3167273"/>
          </a:xfrm>
          <a:prstGeom prst="rect">
            <a:avLst/>
          </a:prstGeom>
        </p:spPr>
      </p:pic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5109194A-5023-67E1-EAEE-EF067BC0943E}"/>
              </a:ext>
            </a:extLst>
          </p:cNvPr>
          <p:cNvSpPr txBox="1"/>
          <p:nvPr/>
        </p:nvSpPr>
        <p:spPr>
          <a:xfrm>
            <a:off x="3177738" y="4101140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3CE8B72A-DECB-0A84-1542-8050A3CD1D56}"/>
              </a:ext>
            </a:extLst>
          </p:cNvPr>
          <p:cNvSpPr txBox="1"/>
          <p:nvPr/>
        </p:nvSpPr>
        <p:spPr>
          <a:xfrm>
            <a:off x="3171056" y="4630853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199" name="図 198">
            <a:extLst>
              <a:ext uri="{FF2B5EF4-FFF2-40B4-BE49-F238E27FC236}">
                <a16:creationId xmlns:a16="http://schemas.microsoft.com/office/drawing/2014/main" id="{DDC05160-35B4-1322-3164-8D0330320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04" y="5349145"/>
            <a:ext cx="252454" cy="252454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5B45EC40-5B17-86C8-55D5-E15AD9D55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54" y="5352363"/>
            <a:ext cx="252454" cy="252454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:a16="http://schemas.microsoft.com/office/drawing/2014/main" id="{0AD3AF02-0846-344C-8EAF-8E3AF1793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28" y="5349145"/>
            <a:ext cx="252454" cy="252454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7D7D2A11-1FC0-7FC9-C3D9-87D4E7615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1" y="5353329"/>
            <a:ext cx="252454" cy="252454"/>
          </a:xfrm>
          <a:prstGeom prst="rect">
            <a:avLst/>
          </a:prstGeom>
        </p:spPr>
      </p:pic>
      <p:pic>
        <p:nvPicPr>
          <p:cNvPr id="203" name="図 202">
            <a:extLst>
              <a:ext uri="{FF2B5EF4-FFF2-40B4-BE49-F238E27FC236}">
                <a16:creationId xmlns:a16="http://schemas.microsoft.com/office/drawing/2014/main" id="{8CE4B3EF-0844-C44A-59C2-56F5DADB5C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28" y="5712021"/>
            <a:ext cx="252454" cy="252454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F584281C-F008-9BF5-0DCA-A457A4B17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90" y="5712021"/>
            <a:ext cx="252454" cy="235356"/>
          </a:xfrm>
          <a:prstGeom prst="rect">
            <a:avLst/>
          </a:prstGeom>
        </p:spPr>
      </p:pic>
      <p:grpSp>
        <p:nvGrpSpPr>
          <p:cNvPr id="205" name="グループ化 204">
            <a:extLst>
              <a:ext uri="{FF2B5EF4-FFF2-40B4-BE49-F238E27FC236}">
                <a16:creationId xmlns:a16="http://schemas.microsoft.com/office/drawing/2014/main" id="{BC37FEBC-C884-C43C-DD60-2B598FC6656E}"/>
              </a:ext>
            </a:extLst>
          </p:cNvPr>
          <p:cNvGrpSpPr/>
          <p:nvPr/>
        </p:nvGrpSpPr>
        <p:grpSpPr>
          <a:xfrm>
            <a:off x="3256133" y="6154212"/>
            <a:ext cx="1803547" cy="613948"/>
            <a:chOff x="-2143773" y="2684084"/>
            <a:chExt cx="1803547" cy="613948"/>
          </a:xfrm>
        </p:grpSpPr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7AA4B30A-FE72-DB53-5574-B7A23612B891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9" name="図 208">
              <a:extLst>
                <a:ext uri="{FF2B5EF4-FFF2-40B4-BE49-F238E27FC236}">
                  <a16:creationId xmlns:a16="http://schemas.microsoft.com/office/drawing/2014/main" id="{30ACED68-67CE-0EA4-E38C-4CE3058E6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4FC7BDD6-6AC2-EA25-C3BC-378D8600331B}"/>
              </a:ext>
            </a:extLst>
          </p:cNvPr>
          <p:cNvSpPr txBox="1"/>
          <p:nvPr/>
        </p:nvSpPr>
        <p:spPr>
          <a:xfrm>
            <a:off x="3368510" y="6143103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126A5BE1-6AC6-A65C-E351-2C7FF4B9444D}"/>
              </a:ext>
            </a:extLst>
          </p:cNvPr>
          <p:cNvSpPr txBox="1"/>
          <p:nvPr/>
        </p:nvSpPr>
        <p:spPr>
          <a:xfrm>
            <a:off x="3256134" y="6336350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211" name="図 210">
            <a:extLst>
              <a:ext uri="{FF2B5EF4-FFF2-40B4-BE49-F238E27FC236}">
                <a16:creationId xmlns:a16="http://schemas.microsoft.com/office/drawing/2014/main" id="{901B2D34-2114-EE66-5258-72DE85C52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6" y="3833837"/>
            <a:ext cx="2268000" cy="3167273"/>
          </a:xfrm>
          <a:prstGeom prst="rect">
            <a:avLst/>
          </a:prstGeom>
        </p:spPr>
      </p:pic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206A1FA8-F8EE-D8E6-113B-036EA039E528}"/>
              </a:ext>
            </a:extLst>
          </p:cNvPr>
          <p:cNvSpPr txBox="1"/>
          <p:nvPr/>
        </p:nvSpPr>
        <p:spPr>
          <a:xfrm>
            <a:off x="5553738" y="4101140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432B8311-5C7E-30F7-02B0-C3B2492AAB15}"/>
              </a:ext>
            </a:extLst>
          </p:cNvPr>
          <p:cNvSpPr txBox="1"/>
          <p:nvPr/>
        </p:nvSpPr>
        <p:spPr>
          <a:xfrm>
            <a:off x="5547056" y="4630853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214" name="図 213">
            <a:extLst>
              <a:ext uri="{FF2B5EF4-FFF2-40B4-BE49-F238E27FC236}">
                <a16:creationId xmlns:a16="http://schemas.microsoft.com/office/drawing/2014/main" id="{8AC0EF81-CE48-6C21-9E89-9C6FE8E01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04" y="5349145"/>
            <a:ext cx="252454" cy="252454"/>
          </a:xfrm>
          <a:prstGeom prst="rect">
            <a:avLst/>
          </a:prstGeom>
        </p:spPr>
      </p:pic>
      <p:pic>
        <p:nvPicPr>
          <p:cNvPr id="215" name="図 214">
            <a:extLst>
              <a:ext uri="{FF2B5EF4-FFF2-40B4-BE49-F238E27FC236}">
                <a16:creationId xmlns:a16="http://schemas.microsoft.com/office/drawing/2014/main" id="{B92E636E-396A-B3AC-2294-A717A3E38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4" y="5352363"/>
            <a:ext cx="252454" cy="252454"/>
          </a:xfrm>
          <a:prstGeom prst="rect">
            <a:avLst/>
          </a:prstGeom>
        </p:spPr>
      </p:pic>
      <p:pic>
        <p:nvPicPr>
          <p:cNvPr id="216" name="図 215">
            <a:extLst>
              <a:ext uri="{FF2B5EF4-FFF2-40B4-BE49-F238E27FC236}">
                <a16:creationId xmlns:a16="http://schemas.microsoft.com/office/drawing/2014/main" id="{563527D0-FD26-0F31-E4E7-3182F2A44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28" y="5349145"/>
            <a:ext cx="252454" cy="252454"/>
          </a:xfrm>
          <a:prstGeom prst="rect">
            <a:avLst/>
          </a:prstGeom>
        </p:spPr>
      </p:pic>
      <p:pic>
        <p:nvPicPr>
          <p:cNvPr id="217" name="図 216">
            <a:extLst>
              <a:ext uri="{FF2B5EF4-FFF2-40B4-BE49-F238E27FC236}">
                <a16:creationId xmlns:a16="http://schemas.microsoft.com/office/drawing/2014/main" id="{00CCF460-ACA4-0AFA-CA41-EC8147A59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91" y="5353329"/>
            <a:ext cx="252454" cy="252454"/>
          </a:xfrm>
          <a:prstGeom prst="rect">
            <a:avLst/>
          </a:prstGeom>
        </p:spPr>
      </p:pic>
      <p:pic>
        <p:nvPicPr>
          <p:cNvPr id="218" name="図 217">
            <a:extLst>
              <a:ext uri="{FF2B5EF4-FFF2-40B4-BE49-F238E27FC236}">
                <a16:creationId xmlns:a16="http://schemas.microsoft.com/office/drawing/2014/main" id="{3A8EE5F5-6AA7-3568-CB11-D95C406E1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28" y="5712021"/>
            <a:ext cx="252454" cy="252454"/>
          </a:xfrm>
          <a:prstGeom prst="rect">
            <a:avLst/>
          </a:prstGeom>
        </p:spPr>
      </p:pic>
      <p:pic>
        <p:nvPicPr>
          <p:cNvPr id="219" name="図 218">
            <a:extLst>
              <a:ext uri="{FF2B5EF4-FFF2-40B4-BE49-F238E27FC236}">
                <a16:creationId xmlns:a16="http://schemas.microsoft.com/office/drawing/2014/main" id="{4EDC4D81-E437-F71E-C45D-7835252C40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90" y="5712021"/>
            <a:ext cx="252454" cy="235356"/>
          </a:xfrm>
          <a:prstGeom prst="rect">
            <a:avLst/>
          </a:prstGeom>
        </p:spPr>
      </p:pic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BD0B7F0D-1C35-0A76-AE21-7092E186C48A}"/>
              </a:ext>
            </a:extLst>
          </p:cNvPr>
          <p:cNvGrpSpPr/>
          <p:nvPr/>
        </p:nvGrpSpPr>
        <p:grpSpPr>
          <a:xfrm>
            <a:off x="5632133" y="6154212"/>
            <a:ext cx="1803547" cy="613948"/>
            <a:chOff x="-2143773" y="2684084"/>
            <a:chExt cx="1803547" cy="613948"/>
          </a:xfrm>
        </p:grpSpPr>
        <p:sp>
          <p:nvSpPr>
            <p:cNvPr id="223" name="正方形/長方形 222">
              <a:extLst>
                <a:ext uri="{FF2B5EF4-FFF2-40B4-BE49-F238E27FC236}">
                  <a16:creationId xmlns:a16="http://schemas.microsoft.com/office/drawing/2014/main" id="{CBD3C244-8AC6-B341-393C-1C5CA0BF5A8C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4" name="図 223">
              <a:extLst>
                <a:ext uri="{FF2B5EF4-FFF2-40B4-BE49-F238E27FC236}">
                  <a16:creationId xmlns:a16="http://schemas.microsoft.com/office/drawing/2014/main" id="{75FFD9B8-82A5-4401-CEB3-158FABB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7323710A-396F-A1AF-43CF-85272236934E}"/>
              </a:ext>
            </a:extLst>
          </p:cNvPr>
          <p:cNvSpPr txBox="1"/>
          <p:nvPr/>
        </p:nvSpPr>
        <p:spPr>
          <a:xfrm>
            <a:off x="5744510" y="6143103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34F2C216-4533-05A5-D390-4527C2D1F779}"/>
              </a:ext>
            </a:extLst>
          </p:cNvPr>
          <p:cNvSpPr txBox="1"/>
          <p:nvPr/>
        </p:nvSpPr>
        <p:spPr>
          <a:xfrm>
            <a:off x="5632134" y="6336350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226" name="図 225">
            <a:extLst>
              <a:ext uri="{FF2B5EF4-FFF2-40B4-BE49-F238E27FC236}">
                <a16:creationId xmlns:a16="http://schemas.microsoft.com/office/drawing/2014/main" id="{34D9214C-DE77-54C3-CDC0-F66CC2FEC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6" y="3833837"/>
            <a:ext cx="2268000" cy="3167273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37274D6F-9063-A681-7283-3B5912B9D71F}"/>
              </a:ext>
            </a:extLst>
          </p:cNvPr>
          <p:cNvSpPr txBox="1"/>
          <p:nvPr/>
        </p:nvSpPr>
        <p:spPr>
          <a:xfrm>
            <a:off x="7929738" y="4101140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F58364"/>
                </a:solidFill>
              </a:rPr>
              <a:t>見出し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45202A13-F29D-3EF1-D76E-49E624EA03A9}"/>
              </a:ext>
            </a:extLst>
          </p:cNvPr>
          <p:cNvSpPr txBox="1"/>
          <p:nvPr/>
        </p:nvSpPr>
        <p:spPr>
          <a:xfrm>
            <a:off x="7923056" y="4630853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229" name="図 228">
            <a:extLst>
              <a:ext uri="{FF2B5EF4-FFF2-40B4-BE49-F238E27FC236}">
                <a16:creationId xmlns:a16="http://schemas.microsoft.com/office/drawing/2014/main" id="{AC3BD8B4-647A-5D31-F978-BC84D2E12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804" y="5349145"/>
            <a:ext cx="252454" cy="252454"/>
          </a:xfrm>
          <a:prstGeom prst="rect">
            <a:avLst/>
          </a:prstGeom>
        </p:spPr>
      </p:pic>
      <p:pic>
        <p:nvPicPr>
          <p:cNvPr id="230" name="図 229">
            <a:extLst>
              <a:ext uri="{FF2B5EF4-FFF2-40B4-BE49-F238E27FC236}">
                <a16:creationId xmlns:a16="http://schemas.microsoft.com/office/drawing/2014/main" id="{8F62AA9A-CE57-2202-3D1C-2F4F541B3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54" y="5352363"/>
            <a:ext cx="252454" cy="252454"/>
          </a:xfrm>
          <a:prstGeom prst="rect">
            <a:avLst/>
          </a:prstGeom>
        </p:spPr>
      </p:pic>
      <p:pic>
        <p:nvPicPr>
          <p:cNvPr id="231" name="図 230">
            <a:extLst>
              <a:ext uri="{FF2B5EF4-FFF2-40B4-BE49-F238E27FC236}">
                <a16:creationId xmlns:a16="http://schemas.microsoft.com/office/drawing/2014/main" id="{EA0C4668-C0E5-0D28-634E-EF75015D8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28" y="5349145"/>
            <a:ext cx="252454" cy="252454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3ED6772B-CB96-A311-AA14-47DC702E9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1" y="5353329"/>
            <a:ext cx="252454" cy="252454"/>
          </a:xfrm>
          <a:prstGeom prst="rect">
            <a:avLst/>
          </a:prstGeom>
        </p:spPr>
      </p:pic>
      <p:pic>
        <p:nvPicPr>
          <p:cNvPr id="233" name="図 232">
            <a:extLst>
              <a:ext uri="{FF2B5EF4-FFF2-40B4-BE49-F238E27FC236}">
                <a16:creationId xmlns:a16="http://schemas.microsoft.com/office/drawing/2014/main" id="{6C3896CA-489B-8DAC-D336-B1D5BBD22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28" y="5712021"/>
            <a:ext cx="252454" cy="252454"/>
          </a:xfrm>
          <a:prstGeom prst="rect">
            <a:avLst/>
          </a:prstGeom>
        </p:spPr>
      </p:pic>
      <p:pic>
        <p:nvPicPr>
          <p:cNvPr id="234" name="図 233">
            <a:extLst>
              <a:ext uri="{FF2B5EF4-FFF2-40B4-BE49-F238E27FC236}">
                <a16:creationId xmlns:a16="http://schemas.microsoft.com/office/drawing/2014/main" id="{18573C3F-7029-D318-97FB-296B7751E9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90" y="5712021"/>
            <a:ext cx="252454" cy="235356"/>
          </a:xfrm>
          <a:prstGeom prst="rect">
            <a:avLst/>
          </a:prstGeom>
        </p:spPr>
      </p:pic>
      <p:grpSp>
        <p:nvGrpSpPr>
          <p:cNvPr id="235" name="グループ化 234">
            <a:extLst>
              <a:ext uri="{FF2B5EF4-FFF2-40B4-BE49-F238E27FC236}">
                <a16:creationId xmlns:a16="http://schemas.microsoft.com/office/drawing/2014/main" id="{F936249F-7734-7145-853A-53B822D49BB1}"/>
              </a:ext>
            </a:extLst>
          </p:cNvPr>
          <p:cNvGrpSpPr/>
          <p:nvPr/>
        </p:nvGrpSpPr>
        <p:grpSpPr>
          <a:xfrm>
            <a:off x="8008133" y="6154212"/>
            <a:ext cx="1803547" cy="613948"/>
            <a:chOff x="-2143773" y="2684084"/>
            <a:chExt cx="1803547" cy="613948"/>
          </a:xfrm>
        </p:grpSpPr>
        <p:sp>
          <p:nvSpPr>
            <p:cNvPr id="238" name="正方形/長方形 237">
              <a:extLst>
                <a:ext uri="{FF2B5EF4-FFF2-40B4-BE49-F238E27FC236}">
                  <a16:creationId xmlns:a16="http://schemas.microsoft.com/office/drawing/2014/main" id="{79BB0AA6-0C7F-E101-4CD7-0D1E0056346B}"/>
                </a:ext>
              </a:extLst>
            </p:cNvPr>
            <p:cNvSpPr/>
            <p:nvPr/>
          </p:nvSpPr>
          <p:spPr>
            <a:xfrm>
              <a:off x="-2143773" y="2684084"/>
              <a:ext cx="1803547" cy="613948"/>
            </a:xfrm>
            <a:prstGeom prst="rect">
              <a:avLst/>
            </a:prstGeom>
            <a:solidFill>
              <a:srgbClr val="FEE9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9" name="図 238">
              <a:extLst>
                <a:ext uri="{FF2B5EF4-FFF2-40B4-BE49-F238E27FC236}">
                  <a16:creationId xmlns:a16="http://schemas.microsoft.com/office/drawing/2014/main" id="{34419728-B1F3-9989-9947-CEFE3B180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88129" y="2750355"/>
              <a:ext cx="106040" cy="99063"/>
            </a:xfrm>
            <a:prstGeom prst="rect">
              <a:avLst/>
            </a:prstGeom>
          </p:spPr>
        </p:pic>
      </p:grp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CC08DBAE-15A9-D772-E424-F69B56BF447E}"/>
              </a:ext>
            </a:extLst>
          </p:cNvPr>
          <p:cNvSpPr txBox="1"/>
          <p:nvPr/>
        </p:nvSpPr>
        <p:spPr>
          <a:xfrm>
            <a:off x="8120510" y="6143103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B6624B"/>
                </a:solidFill>
              </a:rPr>
              <a:t>まなびの芽の見出し（あれば）</a:t>
            </a: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90AE051A-F99E-6633-DCF7-BF20A6A638AA}"/>
              </a:ext>
            </a:extLst>
          </p:cNvPr>
          <p:cNvSpPr txBox="1"/>
          <p:nvPr/>
        </p:nvSpPr>
        <p:spPr>
          <a:xfrm>
            <a:off x="8008134" y="6336350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41147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5E33310-548B-18D3-0A99-A3A1A391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558564"/>
            <a:ext cx="2268000" cy="316727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E52DC69-0A32-52DB-05F6-C898AB13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6" y="558564"/>
            <a:ext cx="2268000" cy="316727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CF48129-136C-883D-5113-E18BCB9E0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6" y="558564"/>
            <a:ext cx="2268000" cy="316727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2D878B8-9B03-B642-AE2C-B035ED5A0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06" y="558564"/>
            <a:ext cx="2268000" cy="316727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5A8F2D6-ABFC-3D06-05FF-12507EC9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3833837"/>
            <a:ext cx="2268000" cy="316727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3DE0D26-249A-48CB-3226-166249080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06" y="3833837"/>
            <a:ext cx="2268000" cy="316727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79BCE1C-C2A5-DBD6-2AFE-16995ED6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06" y="3833837"/>
            <a:ext cx="2268000" cy="316727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49242BE-100B-81AC-0C1E-DEFF77E58103}"/>
              </a:ext>
            </a:extLst>
          </p:cNvPr>
          <p:cNvSpPr txBox="1"/>
          <p:nvPr/>
        </p:nvSpPr>
        <p:spPr>
          <a:xfrm>
            <a:off x="7775906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3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3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717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図 276">
            <a:extLst>
              <a:ext uri="{FF2B5EF4-FFF2-40B4-BE49-F238E27FC236}">
                <a16:creationId xmlns:a16="http://schemas.microsoft.com/office/drawing/2014/main" id="{B6ED5AA0-B302-A7FE-A26A-1D47456D4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" y="557815"/>
            <a:ext cx="2268000" cy="3167273"/>
          </a:xfrm>
          <a:prstGeom prst="rect">
            <a:avLst/>
          </a:prstGeom>
        </p:spPr>
      </p:pic>
      <p:sp>
        <p:nvSpPr>
          <p:cNvPr id="278" name="テキスト ボックス 277">
            <a:extLst>
              <a:ext uri="{FF2B5EF4-FFF2-40B4-BE49-F238E27FC236}">
                <a16:creationId xmlns:a16="http://schemas.microsoft.com/office/drawing/2014/main" id="{32CA5932-3BCA-022C-0AF6-A2C82A1E2155}"/>
              </a:ext>
            </a:extLst>
          </p:cNvPr>
          <p:cNvSpPr txBox="1"/>
          <p:nvPr/>
        </p:nvSpPr>
        <p:spPr>
          <a:xfrm>
            <a:off x="802928" y="825118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279" name="グループ化 278">
            <a:extLst>
              <a:ext uri="{FF2B5EF4-FFF2-40B4-BE49-F238E27FC236}">
                <a16:creationId xmlns:a16="http://schemas.microsoft.com/office/drawing/2014/main" id="{118F04FD-03BD-522B-F3FE-4DA6F237147A}"/>
              </a:ext>
            </a:extLst>
          </p:cNvPr>
          <p:cNvGrpSpPr/>
          <p:nvPr/>
        </p:nvGrpSpPr>
        <p:grpSpPr>
          <a:xfrm>
            <a:off x="881323" y="2878190"/>
            <a:ext cx="1803547" cy="613948"/>
            <a:chOff x="892546" y="2878576"/>
            <a:chExt cx="1803547" cy="613948"/>
          </a:xfrm>
        </p:grpSpPr>
        <p:sp>
          <p:nvSpPr>
            <p:cNvPr id="289" name="正方形/長方形 288">
              <a:extLst>
                <a:ext uri="{FF2B5EF4-FFF2-40B4-BE49-F238E27FC236}">
                  <a16:creationId xmlns:a16="http://schemas.microsoft.com/office/drawing/2014/main" id="{CC638B67-26F8-2299-5846-4A9250413393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0" name="図 289">
              <a:extLst>
                <a:ext uri="{FF2B5EF4-FFF2-40B4-BE49-F238E27FC236}">
                  <a16:creationId xmlns:a16="http://schemas.microsoft.com/office/drawing/2014/main" id="{3E579D5B-2F63-11EB-6219-C056919B9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280" name="テキスト ボックス 279">
            <a:extLst>
              <a:ext uri="{FF2B5EF4-FFF2-40B4-BE49-F238E27FC236}">
                <a16:creationId xmlns:a16="http://schemas.microsoft.com/office/drawing/2014/main" id="{5CD3B6E0-D25A-EFCC-1FAF-44E46762F61F}"/>
              </a:ext>
            </a:extLst>
          </p:cNvPr>
          <p:cNvSpPr txBox="1"/>
          <p:nvPr/>
        </p:nvSpPr>
        <p:spPr>
          <a:xfrm>
            <a:off x="796246" y="1354831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281" name="図 280">
            <a:extLst>
              <a:ext uri="{FF2B5EF4-FFF2-40B4-BE49-F238E27FC236}">
                <a16:creationId xmlns:a16="http://schemas.microsoft.com/office/drawing/2014/main" id="{F4A964BB-E08B-21EC-9F37-C5A68E2AB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4" y="2073123"/>
            <a:ext cx="252454" cy="252454"/>
          </a:xfrm>
          <a:prstGeom prst="rect">
            <a:avLst/>
          </a:prstGeom>
        </p:spPr>
      </p:pic>
      <p:pic>
        <p:nvPicPr>
          <p:cNvPr id="282" name="図 281">
            <a:extLst>
              <a:ext uri="{FF2B5EF4-FFF2-40B4-BE49-F238E27FC236}">
                <a16:creationId xmlns:a16="http://schemas.microsoft.com/office/drawing/2014/main" id="{4ADC9589-F942-8303-FB23-6BBF680D3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4" y="2076341"/>
            <a:ext cx="252454" cy="252454"/>
          </a:xfrm>
          <a:prstGeom prst="rect">
            <a:avLst/>
          </a:prstGeom>
        </p:spPr>
      </p:pic>
      <p:pic>
        <p:nvPicPr>
          <p:cNvPr id="283" name="図 282">
            <a:extLst>
              <a:ext uri="{FF2B5EF4-FFF2-40B4-BE49-F238E27FC236}">
                <a16:creationId xmlns:a16="http://schemas.microsoft.com/office/drawing/2014/main" id="{8307A135-E59E-28AC-7356-C65DEFA6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073123"/>
            <a:ext cx="252454" cy="252454"/>
          </a:xfrm>
          <a:prstGeom prst="rect">
            <a:avLst/>
          </a:prstGeom>
        </p:spPr>
      </p:pic>
      <p:pic>
        <p:nvPicPr>
          <p:cNvPr id="284" name="図 283">
            <a:extLst>
              <a:ext uri="{FF2B5EF4-FFF2-40B4-BE49-F238E27FC236}">
                <a16:creationId xmlns:a16="http://schemas.microsoft.com/office/drawing/2014/main" id="{5AA2C32E-1BB9-5963-3C6E-689E0A1E0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1" y="2077307"/>
            <a:ext cx="252454" cy="252454"/>
          </a:xfrm>
          <a:prstGeom prst="rect">
            <a:avLst/>
          </a:prstGeom>
        </p:spPr>
      </p:pic>
      <p:pic>
        <p:nvPicPr>
          <p:cNvPr id="285" name="図 284">
            <a:extLst>
              <a:ext uri="{FF2B5EF4-FFF2-40B4-BE49-F238E27FC236}">
                <a16:creationId xmlns:a16="http://schemas.microsoft.com/office/drawing/2014/main" id="{D1850C18-FA2B-9F3C-F0DD-11AB1B9134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435999"/>
            <a:ext cx="252454" cy="252454"/>
          </a:xfrm>
          <a:prstGeom prst="rect">
            <a:avLst/>
          </a:prstGeom>
        </p:spPr>
      </p:pic>
      <p:pic>
        <p:nvPicPr>
          <p:cNvPr id="286" name="図 285">
            <a:extLst>
              <a:ext uri="{FF2B5EF4-FFF2-40B4-BE49-F238E27FC236}">
                <a16:creationId xmlns:a16="http://schemas.microsoft.com/office/drawing/2014/main" id="{E9CC0BC1-BE08-6446-16A9-E2D568309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0" y="2435999"/>
            <a:ext cx="252454" cy="235356"/>
          </a:xfrm>
          <a:prstGeom prst="rect">
            <a:avLst/>
          </a:prstGeom>
        </p:spPr>
      </p:pic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8D284A05-8623-3E85-736D-725741F8D4E0}"/>
              </a:ext>
            </a:extLst>
          </p:cNvPr>
          <p:cNvSpPr txBox="1"/>
          <p:nvPr/>
        </p:nvSpPr>
        <p:spPr>
          <a:xfrm>
            <a:off x="993700" y="2867081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8A00A1D8-CE86-544B-E7FA-3FA4983C3EC8}"/>
              </a:ext>
            </a:extLst>
          </p:cNvPr>
          <p:cNvSpPr txBox="1"/>
          <p:nvPr/>
        </p:nvSpPr>
        <p:spPr>
          <a:xfrm>
            <a:off x="881324" y="3060328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292" name="図 291">
            <a:extLst>
              <a:ext uri="{FF2B5EF4-FFF2-40B4-BE49-F238E27FC236}">
                <a16:creationId xmlns:a16="http://schemas.microsoft.com/office/drawing/2014/main" id="{2D923CA4-8905-4494-3D4C-3FCD02CA8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3" y="557815"/>
            <a:ext cx="2268000" cy="3167273"/>
          </a:xfrm>
          <a:prstGeom prst="rect">
            <a:avLst/>
          </a:prstGeom>
        </p:spPr>
      </p:pic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9B034A63-1A9F-2999-7761-1A541F727E42}"/>
              </a:ext>
            </a:extLst>
          </p:cNvPr>
          <p:cNvSpPr txBox="1"/>
          <p:nvPr/>
        </p:nvSpPr>
        <p:spPr>
          <a:xfrm>
            <a:off x="3178135" y="825118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A6525910-4602-03DB-F81B-C6D6CBF64088}"/>
              </a:ext>
            </a:extLst>
          </p:cNvPr>
          <p:cNvGrpSpPr/>
          <p:nvPr/>
        </p:nvGrpSpPr>
        <p:grpSpPr>
          <a:xfrm>
            <a:off x="3256530" y="2878190"/>
            <a:ext cx="1803547" cy="613948"/>
            <a:chOff x="892546" y="2878576"/>
            <a:chExt cx="1803547" cy="613948"/>
          </a:xfrm>
        </p:grpSpPr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27465AB1-05AF-290B-1733-B10D05B1E7BE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5" name="図 304">
              <a:extLst>
                <a:ext uri="{FF2B5EF4-FFF2-40B4-BE49-F238E27FC236}">
                  <a16:creationId xmlns:a16="http://schemas.microsoft.com/office/drawing/2014/main" id="{DEEB9760-4837-808E-25E6-B42225559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72A8E84F-FBD8-77A2-910B-565DF9BFA08C}"/>
              </a:ext>
            </a:extLst>
          </p:cNvPr>
          <p:cNvSpPr txBox="1"/>
          <p:nvPr/>
        </p:nvSpPr>
        <p:spPr>
          <a:xfrm>
            <a:off x="3171453" y="1354831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296" name="図 295">
            <a:extLst>
              <a:ext uri="{FF2B5EF4-FFF2-40B4-BE49-F238E27FC236}">
                <a16:creationId xmlns:a16="http://schemas.microsoft.com/office/drawing/2014/main" id="{F53BDB84-D8F7-BCDD-5B6F-3CEEFC6C0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1" y="2073123"/>
            <a:ext cx="252454" cy="252454"/>
          </a:xfrm>
          <a:prstGeom prst="rect">
            <a:avLst/>
          </a:prstGeom>
        </p:spPr>
      </p:pic>
      <p:pic>
        <p:nvPicPr>
          <p:cNvPr id="297" name="図 296">
            <a:extLst>
              <a:ext uri="{FF2B5EF4-FFF2-40B4-BE49-F238E27FC236}">
                <a16:creationId xmlns:a16="http://schemas.microsoft.com/office/drawing/2014/main" id="{68A5C258-B4CB-B9B0-6B87-3C23EB17A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51" y="2076341"/>
            <a:ext cx="252454" cy="252454"/>
          </a:xfrm>
          <a:prstGeom prst="rect">
            <a:avLst/>
          </a:prstGeom>
        </p:spPr>
      </p:pic>
      <p:pic>
        <p:nvPicPr>
          <p:cNvPr id="298" name="図 297">
            <a:extLst>
              <a:ext uri="{FF2B5EF4-FFF2-40B4-BE49-F238E27FC236}">
                <a16:creationId xmlns:a16="http://schemas.microsoft.com/office/drawing/2014/main" id="{7D3C09E4-61EC-70DF-7FF4-EE80EF42D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25" y="2073123"/>
            <a:ext cx="252454" cy="252454"/>
          </a:xfrm>
          <a:prstGeom prst="rect">
            <a:avLst/>
          </a:prstGeom>
        </p:spPr>
      </p:pic>
      <p:pic>
        <p:nvPicPr>
          <p:cNvPr id="299" name="図 298">
            <a:extLst>
              <a:ext uri="{FF2B5EF4-FFF2-40B4-BE49-F238E27FC236}">
                <a16:creationId xmlns:a16="http://schemas.microsoft.com/office/drawing/2014/main" id="{2F14B538-91E6-2A63-6BAA-024689E07C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8" y="2077307"/>
            <a:ext cx="252454" cy="252454"/>
          </a:xfrm>
          <a:prstGeom prst="rect">
            <a:avLst/>
          </a:prstGeom>
        </p:spPr>
      </p:pic>
      <p:pic>
        <p:nvPicPr>
          <p:cNvPr id="300" name="図 299">
            <a:extLst>
              <a:ext uri="{FF2B5EF4-FFF2-40B4-BE49-F238E27FC236}">
                <a16:creationId xmlns:a16="http://schemas.microsoft.com/office/drawing/2014/main" id="{4E3E6E06-AE0A-0118-20EB-D53D3A76E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25" y="2435999"/>
            <a:ext cx="252454" cy="252454"/>
          </a:xfrm>
          <a:prstGeom prst="rect">
            <a:avLst/>
          </a:prstGeom>
        </p:spPr>
      </p:pic>
      <p:pic>
        <p:nvPicPr>
          <p:cNvPr id="301" name="図 300">
            <a:extLst>
              <a:ext uri="{FF2B5EF4-FFF2-40B4-BE49-F238E27FC236}">
                <a16:creationId xmlns:a16="http://schemas.microsoft.com/office/drawing/2014/main" id="{648B8D9D-4FBD-BF59-5C6A-205EDB61B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7" y="2435999"/>
            <a:ext cx="252454" cy="235356"/>
          </a:xfrm>
          <a:prstGeom prst="rect">
            <a:avLst/>
          </a:prstGeom>
        </p:spPr>
      </p:pic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4EC7C81E-F0AE-0954-2D90-AB2B909C02DB}"/>
              </a:ext>
            </a:extLst>
          </p:cNvPr>
          <p:cNvSpPr txBox="1"/>
          <p:nvPr/>
        </p:nvSpPr>
        <p:spPr>
          <a:xfrm>
            <a:off x="3368907" y="2867081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1A0FC772-8C78-9370-4DF7-7BF3355EC34F}"/>
              </a:ext>
            </a:extLst>
          </p:cNvPr>
          <p:cNvSpPr txBox="1"/>
          <p:nvPr/>
        </p:nvSpPr>
        <p:spPr>
          <a:xfrm>
            <a:off x="3256531" y="3060328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307" name="図 306">
            <a:extLst>
              <a:ext uri="{FF2B5EF4-FFF2-40B4-BE49-F238E27FC236}">
                <a16:creationId xmlns:a16="http://schemas.microsoft.com/office/drawing/2014/main" id="{A4814B72-4646-98EE-8762-B04B8196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10" y="557815"/>
            <a:ext cx="2268000" cy="3167273"/>
          </a:xfrm>
          <a:prstGeom prst="rect">
            <a:avLst/>
          </a:prstGeom>
        </p:spPr>
      </p:pic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3CB112D3-0256-AE56-F847-0BE757C3C4D9}"/>
              </a:ext>
            </a:extLst>
          </p:cNvPr>
          <p:cNvSpPr txBox="1"/>
          <p:nvPr/>
        </p:nvSpPr>
        <p:spPr>
          <a:xfrm>
            <a:off x="5553342" y="825118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309" name="グループ化 308">
            <a:extLst>
              <a:ext uri="{FF2B5EF4-FFF2-40B4-BE49-F238E27FC236}">
                <a16:creationId xmlns:a16="http://schemas.microsoft.com/office/drawing/2014/main" id="{D63E1372-4E28-91D8-0639-E6D00A44EE48}"/>
              </a:ext>
            </a:extLst>
          </p:cNvPr>
          <p:cNvGrpSpPr/>
          <p:nvPr/>
        </p:nvGrpSpPr>
        <p:grpSpPr>
          <a:xfrm>
            <a:off x="5631737" y="2878190"/>
            <a:ext cx="1803547" cy="613948"/>
            <a:chOff x="892546" y="2878576"/>
            <a:chExt cx="1803547" cy="613948"/>
          </a:xfrm>
        </p:grpSpPr>
        <p:sp>
          <p:nvSpPr>
            <p:cNvPr id="319" name="正方形/長方形 318">
              <a:extLst>
                <a:ext uri="{FF2B5EF4-FFF2-40B4-BE49-F238E27FC236}">
                  <a16:creationId xmlns:a16="http://schemas.microsoft.com/office/drawing/2014/main" id="{070A2F92-6DFA-C402-4E7C-FA54A8B0519A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0" name="図 319">
              <a:extLst>
                <a:ext uri="{FF2B5EF4-FFF2-40B4-BE49-F238E27FC236}">
                  <a16:creationId xmlns:a16="http://schemas.microsoft.com/office/drawing/2014/main" id="{B72C339B-B4EC-934D-72B1-EF1375805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F4D7F3F8-2C86-1AD1-C9ED-B5E2DFCABD4B}"/>
              </a:ext>
            </a:extLst>
          </p:cNvPr>
          <p:cNvSpPr txBox="1"/>
          <p:nvPr/>
        </p:nvSpPr>
        <p:spPr>
          <a:xfrm>
            <a:off x="5546660" y="1354831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311" name="図 310">
            <a:extLst>
              <a:ext uri="{FF2B5EF4-FFF2-40B4-BE49-F238E27FC236}">
                <a16:creationId xmlns:a16="http://schemas.microsoft.com/office/drawing/2014/main" id="{EE672278-5FC5-3FE5-8E17-1B9FE5F96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08" y="2073123"/>
            <a:ext cx="252454" cy="252454"/>
          </a:xfrm>
          <a:prstGeom prst="rect">
            <a:avLst/>
          </a:prstGeom>
        </p:spPr>
      </p:pic>
      <p:pic>
        <p:nvPicPr>
          <p:cNvPr id="312" name="図 311">
            <a:extLst>
              <a:ext uri="{FF2B5EF4-FFF2-40B4-BE49-F238E27FC236}">
                <a16:creationId xmlns:a16="http://schemas.microsoft.com/office/drawing/2014/main" id="{B98E841D-CE5B-E5D4-26A3-248F6B76D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8" y="2076341"/>
            <a:ext cx="252454" cy="252454"/>
          </a:xfrm>
          <a:prstGeom prst="rect">
            <a:avLst/>
          </a:prstGeom>
        </p:spPr>
      </p:pic>
      <p:pic>
        <p:nvPicPr>
          <p:cNvPr id="313" name="図 312">
            <a:extLst>
              <a:ext uri="{FF2B5EF4-FFF2-40B4-BE49-F238E27FC236}">
                <a16:creationId xmlns:a16="http://schemas.microsoft.com/office/drawing/2014/main" id="{3D3AAAA9-98C4-5F9C-7030-2BE9A1192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32" y="2073123"/>
            <a:ext cx="252454" cy="252454"/>
          </a:xfrm>
          <a:prstGeom prst="rect">
            <a:avLst/>
          </a:prstGeom>
        </p:spPr>
      </p:pic>
      <p:pic>
        <p:nvPicPr>
          <p:cNvPr id="314" name="図 313">
            <a:extLst>
              <a:ext uri="{FF2B5EF4-FFF2-40B4-BE49-F238E27FC236}">
                <a16:creationId xmlns:a16="http://schemas.microsoft.com/office/drawing/2014/main" id="{38FEFA91-467B-8B83-FAE7-6CB74E396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95" y="2077307"/>
            <a:ext cx="252454" cy="252454"/>
          </a:xfrm>
          <a:prstGeom prst="rect">
            <a:avLst/>
          </a:prstGeom>
        </p:spPr>
      </p:pic>
      <p:pic>
        <p:nvPicPr>
          <p:cNvPr id="315" name="図 314">
            <a:extLst>
              <a:ext uri="{FF2B5EF4-FFF2-40B4-BE49-F238E27FC236}">
                <a16:creationId xmlns:a16="http://schemas.microsoft.com/office/drawing/2014/main" id="{649F199C-97C6-2A94-34D0-57F71E8BC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32" y="2435999"/>
            <a:ext cx="252454" cy="252454"/>
          </a:xfrm>
          <a:prstGeom prst="rect">
            <a:avLst/>
          </a:prstGeom>
        </p:spPr>
      </p:pic>
      <p:pic>
        <p:nvPicPr>
          <p:cNvPr id="316" name="図 315">
            <a:extLst>
              <a:ext uri="{FF2B5EF4-FFF2-40B4-BE49-F238E27FC236}">
                <a16:creationId xmlns:a16="http://schemas.microsoft.com/office/drawing/2014/main" id="{184EA878-B69D-D4F0-3D30-3D2BEF1446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94" y="2435999"/>
            <a:ext cx="252454" cy="235356"/>
          </a:xfrm>
          <a:prstGeom prst="rect">
            <a:avLst/>
          </a:prstGeom>
        </p:spPr>
      </p:pic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5AF957A8-ABAC-B66E-40D4-6A66FCD6A02D}"/>
              </a:ext>
            </a:extLst>
          </p:cNvPr>
          <p:cNvSpPr txBox="1"/>
          <p:nvPr/>
        </p:nvSpPr>
        <p:spPr>
          <a:xfrm>
            <a:off x="5744114" y="2867081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59971383-A445-1D89-D896-1BBB1ABEDC2A}"/>
              </a:ext>
            </a:extLst>
          </p:cNvPr>
          <p:cNvSpPr txBox="1"/>
          <p:nvPr/>
        </p:nvSpPr>
        <p:spPr>
          <a:xfrm>
            <a:off x="5631738" y="3060328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322" name="図 321">
            <a:extLst>
              <a:ext uri="{FF2B5EF4-FFF2-40B4-BE49-F238E27FC236}">
                <a16:creationId xmlns:a16="http://schemas.microsoft.com/office/drawing/2014/main" id="{120DD4B5-6572-DA66-F1AA-B4BDF6D69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17" y="557815"/>
            <a:ext cx="2268000" cy="3167273"/>
          </a:xfrm>
          <a:prstGeom prst="rect">
            <a:avLst/>
          </a:prstGeom>
        </p:spPr>
      </p:pic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A7EE6EB3-F276-CED7-FEC7-FF95F64A63F3}"/>
              </a:ext>
            </a:extLst>
          </p:cNvPr>
          <p:cNvSpPr txBox="1"/>
          <p:nvPr/>
        </p:nvSpPr>
        <p:spPr>
          <a:xfrm>
            <a:off x="7928549" y="825118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324" name="グループ化 323">
            <a:extLst>
              <a:ext uri="{FF2B5EF4-FFF2-40B4-BE49-F238E27FC236}">
                <a16:creationId xmlns:a16="http://schemas.microsoft.com/office/drawing/2014/main" id="{2D0651A2-9B57-08AF-448B-3F46FB5C34EE}"/>
              </a:ext>
            </a:extLst>
          </p:cNvPr>
          <p:cNvGrpSpPr/>
          <p:nvPr/>
        </p:nvGrpSpPr>
        <p:grpSpPr>
          <a:xfrm>
            <a:off x="8006944" y="2878190"/>
            <a:ext cx="1803547" cy="613948"/>
            <a:chOff x="892546" y="2878576"/>
            <a:chExt cx="1803547" cy="613948"/>
          </a:xfrm>
        </p:grpSpPr>
        <p:sp>
          <p:nvSpPr>
            <p:cNvPr id="334" name="正方形/長方形 333">
              <a:extLst>
                <a:ext uri="{FF2B5EF4-FFF2-40B4-BE49-F238E27FC236}">
                  <a16:creationId xmlns:a16="http://schemas.microsoft.com/office/drawing/2014/main" id="{6D1AD579-66E0-D111-AC3E-AD80288F7379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5" name="図 334">
              <a:extLst>
                <a:ext uri="{FF2B5EF4-FFF2-40B4-BE49-F238E27FC236}">
                  <a16:creationId xmlns:a16="http://schemas.microsoft.com/office/drawing/2014/main" id="{77059C21-7532-BF15-7114-BA81DB534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325" name="テキスト ボックス 324">
            <a:extLst>
              <a:ext uri="{FF2B5EF4-FFF2-40B4-BE49-F238E27FC236}">
                <a16:creationId xmlns:a16="http://schemas.microsoft.com/office/drawing/2014/main" id="{E1F0B338-7565-3B4C-C7E6-45DD4C3D5452}"/>
              </a:ext>
            </a:extLst>
          </p:cNvPr>
          <p:cNvSpPr txBox="1"/>
          <p:nvPr/>
        </p:nvSpPr>
        <p:spPr>
          <a:xfrm>
            <a:off x="7921867" y="1354831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326" name="図 325">
            <a:extLst>
              <a:ext uri="{FF2B5EF4-FFF2-40B4-BE49-F238E27FC236}">
                <a16:creationId xmlns:a16="http://schemas.microsoft.com/office/drawing/2014/main" id="{A67788F8-3DE1-755A-33D6-7A96B7BF3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15" y="2073123"/>
            <a:ext cx="252454" cy="252454"/>
          </a:xfrm>
          <a:prstGeom prst="rect">
            <a:avLst/>
          </a:prstGeom>
        </p:spPr>
      </p:pic>
      <p:pic>
        <p:nvPicPr>
          <p:cNvPr id="327" name="図 326">
            <a:extLst>
              <a:ext uri="{FF2B5EF4-FFF2-40B4-BE49-F238E27FC236}">
                <a16:creationId xmlns:a16="http://schemas.microsoft.com/office/drawing/2014/main" id="{66239FDA-C104-4062-37E7-FF45BB191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65" y="2076341"/>
            <a:ext cx="252454" cy="252454"/>
          </a:xfrm>
          <a:prstGeom prst="rect">
            <a:avLst/>
          </a:prstGeom>
        </p:spPr>
      </p:pic>
      <p:pic>
        <p:nvPicPr>
          <p:cNvPr id="328" name="図 327">
            <a:extLst>
              <a:ext uri="{FF2B5EF4-FFF2-40B4-BE49-F238E27FC236}">
                <a16:creationId xmlns:a16="http://schemas.microsoft.com/office/drawing/2014/main" id="{77A6270D-F359-6A8D-FD74-07E85BE09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39" y="2073123"/>
            <a:ext cx="252454" cy="252454"/>
          </a:xfrm>
          <a:prstGeom prst="rect">
            <a:avLst/>
          </a:prstGeom>
        </p:spPr>
      </p:pic>
      <p:pic>
        <p:nvPicPr>
          <p:cNvPr id="329" name="図 328">
            <a:extLst>
              <a:ext uri="{FF2B5EF4-FFF2-40B4-BE49-F238E27FC236}">
                <a16:creationId xmlns:a16="http://schemas.microsoft.com/office/drawing/2014/main" id="{7C91148E-BFC1-2074-2B31-C9721EDC1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02" y="2077307"/>
            <a:ext cx="252454" cy="252454"/>
          </a:xfrm>
          <a:prstGeom prst="rect">
            <a:avLst/>
          </a:prstGeom>
        </p:spPr>
      </p:pic>
      <p:pic>
        <p:nvPicPr>
          <p:cNvPr id="330" name="図 329">
            <a:extLst>
              <a:ext uri="{FF2B5EF4-FFF2-40B4-BE49-F238E27FC236}">
                <a16:creationId xmlns:a16="http://schemas.microsoft.com/office/drawing/2014/main" id="{9EE4F620-1311-E9A6-B240-F8201E0AF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39" y="2435999"/>
            <a:ext cx="252454" cy="252454"/>
          </a:xfrm>
          <a:prstGeom prst="rect">
            <a:avLst/>
          </a:prstGeom>
        </p:spPr>
      </p:pic>
      <p:pic>
        <p:nvPicPr>
          <p:cNvPr id="331" name="図 330">
            <a:extLst>
              <a:ext uri="{FF2B5EF4-FFF2-40B4-BE49-F238E27FC236}">
                <a16:creationId xmlns:a16="http://schemas.microsoft.com/office/drawing/2014/main" id="{DE89CAEE-089B-A575-63F9-82C1E8E96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01" y="2435999"/>
            <a:ext cx="252454" cy="235356"/>
          </a:xfrm>
          <a:prstGeom prst="rect">
            <a:avLst/>
          </a:prstGeom>
        </p:spPr>
      </p:pic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CBD53533-4B94-FDD7-5F15-60B4BB937FD8}"/>
              </a:ext>
            </a:extLst>
          </p:cNvPr>
          <p:cNvSpPr txBox="1"/>
          <p:nvPr/>
        </p:nvSpPr>
        <p:spPr>
          <a:xfrm>
            <a:off x="8119321" y="2867081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4448FA50-B03F-6D7E-6827-8381C3E54437}"/>
              </a:ext>
            </a:extLst>
          </p:cNvPr>
          <p:cNvSpPr txBox="1"/>
          <p:nvPr/>
        </p:nvSpPr>
        <p:spPr>
          <a:xfrm>
            <a:off x="8006945" y="3060328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337" name="図 336">
            <a:extLst>
              <a:ext uri="{FF2B5EF4-FFF2-40B4-BE49-F238E27FC236}">
                <a16:creationId xmlns:a16="http://schemas.microsoft.com/office/drawing/2014/main" id="{F21AA7F5-198D-8FFD-AD7A-D43DEDB4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03" y="3833088"/>
            <a:ext cx="2268000" cy="3167273"/>
          </a:xfrm>
          <a:prstGeom prst="rect">
            <a:avLst/>
          </a:prstGeom>
        </p:spPr>
      </p:pic>
      <p:sp>
        <p:nvSpPr>
          <p:cNvPr id="338" name="テキスト ボックス 337">
            <a:extLst>
              <a:ext uri="{FF2B5EF4-FFF2-40B4-BE49-F238E27FC236}">
                <a16:creationId xmlns:a16="http://schemas.microsoft.com/office/drawing/2014/main" id="{62859113-2D17-EC67-8C20-27D87DABB5C0}"/>
              </a:ext>
            </a:extLst>
          </p:cNvPr>
          <p:cNvSpPr txBox="1"/>
          <p:nvPr/>
        </p:nvSpPr>
        <p:spPr>
          <a:xfrm>
            <a:off x="3178135" y="4100391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339" name="グループ化 338">
            <a:extLst>
              <a:ext uri="{FF2B5EF4-FFF2-40B4-BE49-F238E27FC236}">
                <a16:creationId xmlns:a16="http://schemas.microsoft.com/office/drawing/2014/main" id="{99CE53D4-E88B-5848-19A3-B7FEC1CDBD84}"/>
              </a:ext>
            </a:extLst>
          </p:cNvPr>
          <p:cNvGrpSpPr/>
          <p:nvPr/>
        </p:nvGrpSpPr>
        <p:grpSpPr>
          <a:xfrm>
            <a:off x="3256530" y="6153463"/>
            <a:ext cx="1803547" cy="613948"/>
            <a:chOff x="892546" y="2878576"/>
            <a:chExt cx="1803547" cy="613948"/>
          </a:xfrm>
        </p:grpSpPr>
        <p:sp>
          <p:nvSpPr>
            <p:cNvPr id="349" name="正方形/長方形 348">
              <a:extLst>
                <a:ext uri="{FF2B5EF4-FFF2-40B4-BE49-F238E27FC236}">
                  <a16:creationId xmlns:a16="http://schemas.microsoft.com/office/drawing/2014/main" id="{C9E0A9E5-6866-E3B5-3524-6091F0C6FA16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0" name="図 349">
              <a:extLst>
                <a:ext uri="{FF2B5EF4-FFF2-40B4-BE49-F238E27FC236}">
                  <a16:creationId xmlns:a16="http://schemas.microsoft.com/office/drawing/2014/main" id="{220FF337-6C03-34B6-3F0B-B6B179A03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22DEB6D2-33BE-CE26-636B-8D0823AC9438}"/>
              </a:ext>
            </a:extLst>
          </p:cNvPr>
          <p:cNvSpPr txBox="1"/>
          <p:nvPr/>
        </p:nvSpPr>
        <p:spPr>
          <a:xfrm>
            <a:off x="3171453" y="4630104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3941D649-86EE-636A-7ABC-02305564F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01" y="5348396"/>
            <a:ext cx="252454" cy="252454"/>
          </a:xfrm>
          <a:prstGeom prst="rect">
            <a:avLst/>
          </a:prstGeom>
        </p:spPr>
      </p:pic>
      <p:pic>
        <p:nvPicPr>
          <p:cNvPr id="342" name="図 341">
            <a:extLst>
              <a:ext uri="{FF2B5EF4-FFF2-40B4-BE49-F238E27FC236}">
                <a16:creationId xmlns:a16="http://schemas.microsoft.com/office/drawing/2014/main" id="{2970EBD2-2B6E-014C-DACA-E3625F59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51" y="5351614"/>
            <a:ext cx="252454" cy="252454"/>
          </a:xfrm>
          <a:prstGeom prst="rect">
            <a:avLst/>
          </a:prstGeom>
        </p:spPr>
      </p:pic>
      <p:pic>
        <p:nvPicPr>
          <p:cNvPr id="343" name="図 342">
            <a:extLst>
              <a:ext uri="{FF2B5EF4-FFF2-40B4-BE49-F238E27FC236}">
                <a16:creationId xmlns:a16="http://schemas.microsoft.com/office/drawing/2014/main" id="{37157D56-BBA7-2316-28A2-CD99A180D8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25" y="5348396"/>
            <a:ext cx="252454" cy="252454"/>
          </a:xfrm>
          <a:prstGeom prst="rect">
            <a:avLst/>
          </a:prstGeom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E9E53550-45DF-A4B8-528E-80F6556D6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8" y="5352580"/>
            <a:ext cx="252454" cy="252454"/>
          </a:xfrm>
          <a:prstGeom prst="rect">
            <a:avLst/>
          </a:prstGeom>
        </p:spPr>
      </p:pic>
      <p:pic>
        <p:nvPicPr>
          <p:cNvPr id="345" name="図 344">
            <a:extLst>
              <a:ext uri="{FF2B5EF4-FFF2-40B4-BE49-F238E27FC236}">
                <a16:creationId xmlns:a16="http://schemas.microsoft.com/office/drawing/2014/main" id="{C51BFF3B-D743-2A00-C414-441340DA9B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25" y="5711272"/>
            <a:ext cx="252454" cy="252454"/>
          </a:xfrm>
          <a:prstGeom prst="rect">
            <a:avLst/>
          </a:prstGeom>
        </p:spPr>
      </p:pic>
      <p:pic>
        <p:nvPicPr>
          <p:cNvPr id="346" name="図 345">
            <a:extLst>
              <a:ext uri="{FF2B5EF4-FFF2-40B4-BE49-F238E27FC236}">
                <a16:creationId xmlns:a16="http://schemas.microsoft.com/office/drawing/2014/main" id="{3471321B-532C-F14D-07EB-364544E21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87" y="5711272"/>
            <a:ext cx="252454" cy="235356"/>
          </a:xfrm>
          <a:prstGeom prst="rect">
            <a:avLst/>
          </a:prstGeom>
        </p:spPr>
      </p:pic>
      <p:sp>
        <p:nvSpPr>
          <p:cNvPr id="347" name="テキスト ボックス 346">
            <a:extLst>
              <a:ext uri="{FF2B5EF4-FFF2-40B4-BE49-F238E27FC236}">
                <a16:creationId xmlns:a16="http://schemas.microsoft.com/office/drawing/2014/main" id="{7192B494-4B34-C4E6-4B84-128C2F28A279}"/>
              </a:ext>
            </a:extLst>
          </p:cNvPr>
          <p:cNvSpPr txBox="1"/>
          <p:nvPr/>
        </p:nvSpPr>
        <p:spPr>
          <a:xfrm>
            <a:off x="3368907" y="6142354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348" name="テキスト ボックス 347">
            <a:extLst>
              <a:ext uri="{FF2B5EF4-FFF2-40B4-BE49-F238E27FC236}">
                <a16:creationId xmlns:a16="http://schemas.microsoft.com/office/drawing/2014/main" id="{8276C603-2914-E2E0-6107-4A6D340E755D}"/>
              </a:ext>
            </a:extLst>
          </p:cNvPr>
          <p:cNvSpPr txBox="1"/>
          <p:nvPr/>
        </p:nvSpPr>
        <p:spPr>
          <a:xfrm>
            <a:off x="3256531" y="6335601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352" name="図 351">
            <a:extLst>
              <a:ext uri="{FF2B5EF4-FFF2-40B4-BE49-F238E27FC236}">
                <a16:creationId xmlns:a16="http://schemas.microsoft.com/office/drawing/2014/main" id="{745C30BF-A3E6-5A5F-D421-6A6807470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10" y="3833088"/>
            <a:ext cx="2268000" cy="3167273"/>
          </a:xfrm>
          <a:prstGeom prst="rect">
            <a:avLst/>
          </a:prstGeom>
        </p:spPr>
      </p:pic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8E6A738A-7A73-3C8A-8687-96FC63E54264}"/>
              </a:ext>
            </a:extLst>
          </p:cNvPr>
          <p:cNvSpPr txBox="1"/>
          <p:nvPr/>
        </p:nvSpPr>
        <p:spPr>
          <a:xfrm>
            <a:off x="5553342" y="4100391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354" name="グループ化 353">
            <a:extLst>
              <a:ext uri="{FF2B5EF4-FFF2-40B4-BE49-F238E27FC236}">
                <a16:creationId xmlns:a16="http://schemas.microsoft.com/office/drawing/2014/main" id="{83F7C80C-B806-5C78-CC36-BE43EA10B8CC}"/>
              </a:ext>
            </a:extLst>
          </p:cNvPr>
          <p:cNvGrpSpPr/>
          <p:nvPr/>
        </p:nvGrpSpPr>
        <p:grpSpPr>
          <a:xfrm>
            <a:off x="5631737" y="6153463"/>
            <a:ext cx="1803547" cy="613948"/>
            <a:chOff x="892546" y="2878576"/>
            <a:chExt cx="1803547" cy="613948"/>
          </a:xfrm>
        </p:grpSpPr>
        <p:sp>
          <p:nvSpPr>
            <p:cNvPr id="364" name="正方形/長方形 363">
              <a:extLst>
                <a:ext uri="{FF2B5EF4-FFF2-40B4-BE49-F238E27FC236}">
                  <a16:creationId xmlns:a16="http://schemas.microsoft.com/office/drawing/2014/main" id="{662A3CA4-C286-9B7D-4E80-08CDF6925A1C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65" name="図 364">
              <a:extLst>
                <a:ext uri="{FF2B5EF4-FFF2-40B4-BE49-F238E27FC236}">
                  <a16:creationId xmlns:a16="http://schemas.microsoft.com/office/drawing/2014/main" id="{61FC87C8-0A65-C71D-80EF-592E7CD4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355" name="テキスト ボックス 354">
            <a:extLst>
              <a:ext uri="{FF2B5EF4-FFF2-40B4-BE49-F238E27FC236}">
                <a16:creationId xmlns:a16="http://schemas.microsoft.com/office/drawing/2014/main" id="{1D69191A-1AB4-09B6-AEF4-019A852C83E4}"/>
              </a:ext>
            </a:extLst>
          </p:cNvPr>
          <p:cNvSpPr txBox="1"/>
          <p:nvPr/>
        </p:nvSpPr>
        <p:spPr>
          <a:xfrm>
            <a:off x="5546660" y="4630104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2731504E-F7C5-6C99-E558-BC72EDB86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08" y="5348396"/>
            <a:ext cx="252454" cy="252454"/>
          </a:xfrm>
          <a:prstGeom prst="rect">
            <a:avLst/>
          </a:prstGeom>
        </p:spPr>
      </p:pic>
      <p:pic>
        <p:nvPicPr>
          <p:cNvPr id="357" name="図 356">
            <a:extLst>
              <a:ext uri="{FF2B5EF4-FFF2-40B4-BE49-F238E27FC236}">
                <a16:creationId xmlns:a16="http://schemas.microsoft.com/office/drawing/2014/main" id="{A88992E4-CE1F-4FB2-F165-9F8DAF53E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58" y="5351614"/>
            <a:ext cx="252454" cy="252454"/>
          </a:xfrm>
          <a:prstGeom prst="rect">
            <a:avLst/>
          </a:prstGeom>
        </p:spPr>
      </p:pic>
      <p:pic>
        <p:nvPicPr>
          <p:cNvPr id="358" name="図 357">
            <a:extLst>
              <a:ext uri="{FF2B5EF4-FFF2-40B4-BE49-F238E27FC236}">
                <a16:creationId xmlns:a16="http://schemas.microsoft.com/office/drawing/2014/main" id="{1C21D753-8AA5-4CD4-A109-E58ADAE28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32" y="5348396"/>
            <a:ext cx="252454" cy="252454"/>
          </a:xfrm>
          <a:prstGeom prst="rect">
            <a:avLst/>
          </a:prstGeom>
        </p:spPr>
      </p:pic>
      <p:pic>
        <p:nvPicPr>
          <p:cNvPr id="359" name="図 358">
            <a:extLst>
              <a:ext uri="{FF2B5EF4-FFF2-40B4-BE49-F238E27FC236}">
                <a16:creationId xmlns:a16="http://schemas.microsoft.com/office/drawing/2014/main" id="{EDD3534D-221B-F376-F69A-15DF051C7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95" y="5352580"/>
            <a:ext cx="252454" cy="252454"/>
          </a:xfrm>
          <a:prstGeom prst="rect">
            <a:avLst/>
          </a:prstGeom>
        </p:spPr>
      </p:pic>
      <p:pic>
        <p:nvPicPr>
          <p:cNvPr id="360" name="図 359">
            <a:extLst>
              <a:ext uri="{FF2B5EF4-FFF2-40B4-BE49-F238E27FC236}">
                <a16:creationId xmlns:a16="http://schemas.microsoft.com/office/drawing/2014/main" id="{F8E303E8-1C34-AF62-314D-2A8E72FF57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32" y="5711272"/>
            <a:ext cx="252454" cy="252454"/>
          </a:xfrm>
          <a:prstGeom prst="rect">
            <a:avLst/>
          </a:prstGeom>
        </p:spPr>
      </p:pic>
      <p:pic>
        <p:nvPicPr>
          <p:cNvPr id="361" name="図 360">
            <a:extLst>
              <a:ext uri="{FF2B5EF4-FFF2-40B4-BE49-F238E27FC236}">
                <a16:creationId xmlns:a16="http://schemas.microsoft.com/office/drawing/2014/main" id="{A63686B4-A1A3-7E03-B42E-7B8E5A4DCC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94" y="5711272"/>
            <a:ext cx="252454" cy="235356"/>
          </a:xfrm>
          <a:prstGeom prst="rect">
            <a:avLst/>
          </a:prstGeom>
        </p:spPr>
      </p:pic>
      <p:sp>
        <p:nvSpPr>
          <p:cNvPr id="362" name="テキスト ボックス 361">
            <a:extLst>
              <a:ext uri="{FF2B5EF4-FFF2-40B4-BE49-F238E27FC236}">
                <a16:creationId xmlns:a16="http://schemas.microsoft.com/office/drawing/2014/main" id="{91F3E611-07D0-A681-B86B-D4A4AF761FE7}"/>
              </a:ext>
            </a:extLst>
          </p:cNvPr>
          <p:cNvSpPr txBox="1"/>
          <p:nvPr/>
        </p:nvSpPr>
        <p:spPr>
          <a:xfrm>
            <a:off x="5744114" y="6142354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0F2F8C79-18BC-69C7-094A-B438B61FC196}"/>
              </a:ext>
            </a:extLst>
          </p:cNvPr>
          <p:cNvSpPr txBox="1"/>
          <p:nvPr/>
        </p:nvSpPr>
        <p:spPr>
          <a:xfrm>
            <a:off x="5631738" y="6335601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367" name="図 366">
            <a:extLst>
              <a:ext uri="{FF2B5EF4-FFF2-40B4-BE49-F238E27FC236}">
                <a16:creationId xmlns:a16="http://schemas.microsoft.com/office/drawing/2014/main" id="{F73F6E9F-6E46-F1F2-FCC6-22669294E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17" y="3833088"/>
            <a:ext cx="2268000" cy="3167273"/>
          </a:xfrm>
          <a:prstGeom prst="rect">
            <a:avLst/>
          </a:prstGeom>
        </p:spPr>
      </p:pic>
      <p:sp>
        <p:nvSpPr>
          <p:cNvPr id="368" name="テキスト ボックス 367">
            <a:extLst>
              <a:ext uri="{FF2B5EF4-FFF2-40B4-BE49-F238E27FC236}">
                <a16:creationId xmlns:a16="http://schemas.microsoft.com/office/drawing/2014/main" id="{74B494A2-B541-F3C6-3567-9EFBF7A1C85B}"/>
              </a:ext>
            </a:extLst>
          </p:cNvPr>
          <p:cNvSpPr txBox="1"/>
          <p:nvPr/>
        </p:nvSpPr>
        <p:spPr>
          <a:xfrm>
            <a:off x="7928549" y="4100391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8E4935"/>
                </a:solidFill>
              </a:rPr>
              <a:t>見出し</a:t>
            </a:r>
          </a:p>
        </p:txBody>
      </p:sp>
      <p:grpSp>
        <p:nvGrpSpPr>
          <p:cNvPr id="369" name="グループ化 368">
            <a:extLst>
              <a:ext uri="{FF2B5EF4-FFF2-40B4-BE49-F238E27FC236}">
                <a16:creationId xmlns:a16="http://schemas.microsoft.com/office/drawing/2014/main" id="{FAC8D89A-5A42-B381-69B6-F2A22242893B}"/>
              </a:ext>
            </a:extLst>
          </p:cNvPr>
          <p:cNvGrpSpPr/>
          <p:nvPr/>
        </p:nvGrpSpPr>
        <p:grpSpPr>
          <a:xfrm>
            <a:off x="8006944" y="6153463"/>
            <a:ext cx="1803547" cy="613948"/>
            <a:chOff x="892546" y="2878576"/>
            <a:chExt cx="1803547" cy="613948"/>
          </a:xfrm>
        </p:grpSpPr>
        <p:sp>
          <p:nvSpPr>
            <p:cNvPr id="379" name="正方形/長方形 378">
              <a:extLst>
                <a:ext uri="{FF2B5EF4-FFF2-40B4-BE49-F238E27FC236}">
                  <a16:creationId xmlns:a16="http://schemas.microsoft.com/office/drawing/2014/main" id="{2DFE657B-0D15-CE1D-A78E-C28C352F3452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EBD9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0" name="図 379">
              <a:extLst>
                <a:ext uri="{FF2B5EF4-FFF2-40B4-BE49-F238E27FC236}">
                  <a16:creationId xmlns:a16="http://schemas.microsoft.com/office/drawing/2014/main" id="{DAA25225-9DB5-A7E2-2CA8-0CAA428CA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190" y="2946439"/>
              <a:ext cx="106240" cy="99065"/>
            </a:xfrm>
            <a:prstGeom prst="rect">
              <a:avLst/>
            </a:prstGeom>
          </p:spPr>
        </p:pic>
      </p:grpSp>
      <p:sp>
        <p:nvSpPr>
          <p:cNvPr id="370" name="テキスト ボックス 369">
            <a:extLst>
              <a:ext uri="{FF2B5EF4-FFF2-40B4-BE49-F238E27FC236}">
                <a16:creationId xmlns:a16="http://schemas.microsoft.com/office/drawing/2014/main" id="{AB5DEBC4-DC22-EE3D-4A64-1F60478D8FBF}"/>
              </a:ext>
            </a:extLst>
          </p:cNvPr>
          <p:cNvSpPr txBox="1"/>
          <p:nvPr/>
        </p:nvSpPr>
        <p:spPr>
          <a:xfrm>
            <a:off x="7921867" y="4630104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371" name="図 370">
            <a:extLst>
              <a:ext uri="{FF2B5EF4-FFF2-40B4-BE49-F238E27FC236}">
                <a16:creationId xmlns:a16="http://schemas.microsoft.com/office/drawing/2014/main" id="{A4A573E4-9AEC-34B7-550A-6D6BAA9AC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15" y="5348396"/>
            <a:ext cx="252454" cy="252454"/>
          </a:xfrm>
          <a:prstGeom prst="rect">
            <a:avLst/>
          </a:prstGeom>
        </p:spPr>
      </p:pic>
      <p:pic>
        <p:nvPicPr>
          <p:cNvPr id="372" name="図 371">
            <a:extLst>
              <a:ext uri="{FF2B5EF4-FFF2-40B4-BE49-F238E27FC236}">
                <a16:creationId xmlns:a16="http://schemas.microsoft.com/office/drawing/2014/main" id="{B4659B60-4689-5FAA-B695-2A8FF5D9F8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365" y="5351614"/>
            <a:ext cx="252454" cy="252454"/>
          </a:xfrm>
          <a:prstGeom prst="rect">
            <a:avLst/>
          </a:prstGeom>
        </p:spPr>
      </p:pic>
      <p:pic>
        <p:nvPicPr>
          <p:cNvPr id="373" name="図 372">
            <a:extLst>
              <a:ext uri="{FF2B5EF4-FFF2-40B4-BE49-F238E27FC236}">
                <a16:creationId xmlns:a16="http://schemas.microsoft.com/office/drawing/2014/main" id="{45E77BDA-4BE8-6291-79FB-98B1FFFE84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39" y="5348396"/>
            <a:ext cx="252454" cy="252454"/>
          </a:xfrm>
          <a:prstGeom prst="rect">
            <a:avLst/>
          </a:prstGeom>
        </p:spPr>
      </p:pic>
      <p:pic>
        <p:nvPicPr>
          <p:cNvPr id="374" name="図 373">
            <a:extLst>
              <a:ext uri="{FF2B5EF4-FFF2-40B4-BE49-F238E27FC236}">
                <a16:creationId xmlns:a16="http://schemas.microsoft.com/office/drawing/2014/main" id="{F3808BA1-9B02-4F3D-6E64-5DC3CBDF2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02" y="5352580"/>
            <a:ext cx="252454" cy="252454"/>
          </a:xfrm>
          <a:prstGeom prst="rect">
            <a:avLst/>
          </a:prstGeom>
        </p:spPr>
      </p:pic>
      <p:pic>
        <p:nvPicPr>
          <p:cNvPr id="375" name="図 374">
            <a:extLst>
              <a:ext uri="{FF2B5EF4-FFF2-40B4-BE49-F238E27FC236}">
                <a16:creationId xmlns:a16="http://schemas.microsoft.com/office/drawing/2014/main" id="{60FF77FD-086F-3F16-37CA-9982751A5B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39" y="5711272"/>
            <a:ext cx="252454" cy="252454"/>
          </a:xfrm>
          <a:prstGeom prst="rect">
            <a:avLst/>
          </a:prstGeom>
        </p:spPr>
      </p:pic>
      <p:pic>
        <p:nvPicPr>
          <p:cNvPr id="376" name="図 375">
            <a:extLst>
              <a:ext uri="{FF2B5EF4-FFF2-40B4-BE49-F238E27FC236}">
                <a16:creationId xmlns:a16="http://schemas.microsoft.com/office/drawing/2014/main" id="{2EF7A08C-62D8-43C3-BF1D-FA63C2C3DC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01" y="5711272"/>
            <a:ext cx="252454" cy="235356"/>
          </a:xfrm>
          <a:prstGeom prst="rect">
            <a:avLst/>
          </a:prstGeom>
        </p:spPr>
      </p:pic>
      <p:sp>
        <p:nvSpPr>
          <p:cNvPr id="377" name="テキスト ボックス 376">
            <a:extLst>
              <a:ext uri="{FF2B5EF4-FFF2-40B4-BE49-F238E27FC236}">
                <a16:creationId xmlns:a16="http://schemas.microsoft.com/office/drawing/2014/main" id="{E73DCDE3-0616-64B2-D47D-3BEDB117B429}"/>
              </a:ext>
            </a:extLst>
          </p:cNvPr>
          <p:cNvSpPr txBox="1"/>
          <p:nvPr/>
        </p:nvSpPr>
        <p:spPr>
          <a:xfrm>
            <a:off x="8119321" y="6142354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8A4430"/>
                </a:solidFill>
              </a:rPr>
              <a:t>まなびの芽の見出し（あれば）</a:t>
            </a:r>
          </a:p>
        </p:txBody>
      </p:sp>
      <p:sp>
        <p:nvSpPr>
          <p:cNvPr id="378" name="テキスト ボックス 377">
            <a:extLst>
              <a:ext uri="{FF2B5EF4-FFF2-40B4-BE49-F238E27FC236}">
                <a16:creationId xmlns:a16="http://schemas.microsoft.com/office/drawing/2014/main" id="{6CBC4DFD-829E-6F64-3B85-F5F01D3576F2}"/>
              </a:ext>
            </a:extLst>
          </p:cNvPr>
          <p:cNvSpPr txBox="1"/>
          <p:nvPr/>
        </p:nvSpPr>
        <p:spPr>
          <a:xfrm>
            <a:off x="8006945" y="6335601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sp>
        <p:nvSpPr>
          <p:cNvPr id="387" name="テキスト ボックス 386">
            <a:extLst>
              <a:ext uri="{FF2B5EF4-FFF2-40B4-BE49-F238E27FC236}">
                <a16:creationId xmlns:a16="http://schemas.microsoft.com/office/drawing/2014/main" id="{2ADD0D24-A952-7E73-90EE-15B326C3C884}"/>
              </a:ext>
            </a:extLst>
          </p:cNvPr>
          <p:cNvSpPr txBox="1"/>
          <p:nvPr/>
        </p:nvSpPr>
        <p:spPr>
          <a:xfrm>
            <a:off x="647529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10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10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634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437E51BB-2D1F-101B-46AA-011AAE95C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558564"/>
            <a:ext cx="2267717" cy="31668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91B4718-4A4A-5838-FBC5-F22968AB2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558564"/>
            <a:ext cx="2267717" cy="31668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E752B7B-8ADB-6192-3470-93C6C1F1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4" y="558564"/>
            <a:ext cx="2267717" cy="31668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72F923F-3A3C-277C-A953-6975D0D2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89" y="558564"/>
            <a:ext cx="2267717" cy="316687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FA020A4-0542-BA97-B845-955D9A7A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3834232"/>
            <a:ext cx="2267717" cy="316687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CCB9AEF-665B-511D-0FEC-DA7A39E0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834232"/>
            <a:ext cx="2267717" cy="316687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88EBB45-675A-BEB7-61E7-EEFE974EA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4" y="3834232"/>
            <a:ext cx="2267717" cy="3166878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8BB1647-C569-1807-D089-7EB7729D45A4}"/>
              </a:ext>
            </a:extLst>
          </p:cNvPr>
          <p:cNvSpPr txBox="1"/>
          <p:nvPr/>
        </p:nvSpPr>
        <p:spPr>
          <a:xfrm>
            <a:off x="7775906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3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3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775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図 388">
            <a:extLst>
              <a:ext uri="{FF2B5EF4-FFF2-40B4-BE49-F238E27FC236}">
                <a16:creationId xmlns:a16="http://schemas.microsoft.com/office/drawing/2014/main" id="{4FB6A50F-2127-A534-4847-39CDE145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" y="558564"/>
            <a:ext cx="2267717" cy="3166878"/>
          </a:xfrm>
          <a:prstGeom prst="rect">
            <a:avLst/>
          </a:prstGeom>
        </p:spPr>
      </p:pic>
      <p:sp>
        <p:nvSpPr>
          <p:cNvPr id="390" name="テキスト ボックス 389">
            <a:extLst>
              <a:ext uri="{FF2B5EF4-FFF2-40B4-BE49-F238E27FC236}">
                <a16:creationId xmlns:a16="http://schemas.microsoft.com/office/drawing/2014/main" id="{32CA5932-3BCA-022C-0AF6-A2C82A1E2155}"/>
              </a:ext>
            </a:extLst>
          </p:cNvPr>
          <p:cNvSpPr txBox="1"/>
          <p:nvPr/>
        </p:nvSpPr>
        <p:spPr>
          <a:xfrm>
            <a:off x="802928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grpSp>
        <p:nvGrpSpPr>
          <p:cNvPr id="486" name="グループ化 485">
            <a:extLst>
              <a:ext uri="{FF2B5EF4-FFF2-40B4-BE49-F238E27FC236}">
                <a16:creationId xmlns:a16="http://schemas.microsoft.com/office/drawing/2014/main" id="{EDAAF3F3-47FD-B28E-40F5-7EA5824676DD}"/>
              </a:ext>
            </a:extLst>
          </p:cNvPr>
          <p:cNvGrpSpPr/>
          <p:nvPr/>
        </p:nvGrpSpPr>
        <p:grpSpPr>
          <a:xfrm>
            <a:off x="881323" y="2878939"/>
            <a:ext cx="1803547" cy="613948"/>
            <a:chOff x="892546" y="2878576"/>
            <a:chExt cx="1803547" cy="613948"/>
          </a:xfrm>
        </p:grpSpPr>
        <p:sp>
          <p:nvSpPr>
            <p:cNvPr id="391" name="正方形/長方形 390">
              <a:extLst>
                <a:ext uri="{FF2B5EF4-FFF2-40B4-BE49-F238E27FC236}">
                  <a16:creationId xmlns:a16="http://schemas.microsoft.com/office/drawing/2014/main" id="{CC638B67-26F8-2299-5846-4A9250413393}"/>
                </a:ext>
              </a:extLst>
            </p:cNvPr>
            <p:cNvSpPr/>
            <p:nvPr/>
          </p:nvSpPr>
          <p:spPr>
            <a:xfrm>
              <a:off x="892546" y="2878576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1" name="図 400">
              <a:extLst>
                <a:ext uri="{FF2B5EF4-FFF2-40B4-BE49-F238E27FC236}">
                  <a16:creationId xmlns:a16="http://schemas.microsoft.com/office/drawing/2014/main" id="{211E7AB8-FC41-A5F1-5243-5179892A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390" y="2946441"/>
              <a:ext cx="106040" cy="99063"/>
            </a:xfrm>
            <a:prstGeom prst="rect">
              <a:avLst/>
            </a:prstGeom>
          </p:spPr>
        </p:pic>
      </p:grpSp>
      <p:sp>
        <p:nvSpPr>
          <p:cNvPr id="392" name="テキスト ボックス 391">
            <a:extLst>
              <a:ext uri="{FF2B5EF4-FFF2-40B4-BE49-F238E27FC236}">
                <a16:creationId xmlns:a16="http://schemas.microsoft.com/office/drawing/2014/main" id="{5CD3B6E0-D25A-EFCC-1FAF-44E46762F61F}"/>
              </a:ext>
            </a:extLst>
          </p:cNvPr>
          <p:cNvSpPr txBox="1"/>
          <p:nvPr/>
        </p:nvSpPr>
        <p:spPr>
          <a:xfrm>
            <a:off x="796246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393" name="図 392">
            <a:extLst>
              <a:ext uri="{FF2B5EF4-FFF2-40B4-BE49-F238E27FC236}">
                <a16:creationId xmlns:a16="http://schemas.microsoft.com/office/drawing/2014/main" id="{F4A964BB-E08B-21EC-9F37-C5A68E2AB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4" y="2073872"/>
            <a:ext cx="252454" cy="252454"/>
          </a:xfrm>
          <a:prstGeom prst="rect">
            <a:avLst/>
          </a:prstGeom>
        </p:spPr>
      </p:pic>
      <p:pic>
        <p:nvPicPr>
          <p:cNvPr id="394" name="図 393">
            <a:extLst>
              <a:ext uri="{FF2B5EF4-FFF2-40B4-BE49-F238E27FC236}">
                <a16:creationId xmlns:a16="http://schemas.microsoft.com/office/drawing/2014/main" id="{4ADC9589-F942-8303-FB23-6BBF680D3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4" y="2077090"/>
            <a:ext cx="252454" cy="252454"/>
          </a:xfrm>
          <a:prstGeom prst="rect">
            <a:avLst/>
          </a:prstGeom>
        </p:spPr>
      </p:pic>
      <p:pic>
        <p:nvPicPr>
          <p:cNvPr id="395" name="図 394">
            <a:extLst>
              <a:ext uri="{FF2B5EF4-FFF2-40B4-BE49-F238E27FC236}">
                <a16:creationId xmlns:a16="http://schemas.microsoft.com/office/drawing/2014/main" id="{8307A135-E59E-28AC-7356-C65DEFA6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073872"/>
            <a:ext cx="252454" cy="252454"/>
          </a:xfrm>
          <a:prstGeom prst="rect">
            <a:avLst/>
          </a:prstGeom>
        </p:spPr>
      </p:pic>
      <p:pic>
        <p:nvPicPr>
          <p:cNvPr id="396" name="図 395">
            <a:extLst>
              <a:ext uri="{FF2B5EF4-FFF2-40B4-BE49-F238E27FC236}">
                <a16:creationId xmlns:a16="http://schemas.microsoft.com/office/drawing/2014/main" id="{5AA2C32E-1BB9-5963-3C6E-689E0A1E0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1" y="2078056"/>
            <a:ext cx="252454" cy="252454"/>
          </a:xfrm>
          <a:prstGeom prst="rect">
            <a:avLst/>
          </a:prstGeom>
        </p:spPr>
      </p:pic>
      <p:pic>
        <p:nvPicPr>
          <p:cNvPr id="397" name="図 396">
            <a:extLst>
              <a:ext uri="{FF2B5EF4-FFF2-40B4-BE49-F238E27FC236}">
                <a16:creationId xmlns:a16="http://schemas.microsoft.com/office/drawing/2014/main" id="{D1850C18-FA2B-9F3C-F0DD-11AB1B9134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436748"/>
            <a:ext cx="252454" cy="252454"/>
          </a:xfrm>
          <a:prstGeom prst="rect">
            <a:avLst/>
          </a:prstGeom>
        </p:spPr>
      </p:pic>
      <p:pic>
        <p:nvPicPr>
          <p:cNvPr id="398" name="図 397">
            <a:extLst>
              <a:ext uri="{FF2B5EF4-FFF2-40B4-BE49-F238E27FC236}">
                <a16:creationId xmlns:a16="http://schemas.microsoft.com/office/drawing/2014/main" id="{E9CC0BC1-BE08-6446-16A9-E2D568309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0" y="2436748"/>
            <a:ext cx="252454" cy="235356"/>
          </a:xfrm>
          <a:prstGeom prst="rect">
            <a:avLst/>
          </a:prstGeom>
        </p:spPr>
      </p:pic>
      <p:sp>
        <p:nvSpPr>
          <p:cNvPr id="399" name="テキスト ボックス 398">
            <a:extLst>
              <a:ext uri="{FF2B5EF4-FFF2-40B4-BE49-F238E27FC236}">
                <a16:creationId xmlns:a16="http://schemas.microsoft.com/office/drawing/2014/main" id="{8D284A05-8623-3E85-736D-725741F8D4E0}"/>
              </a:ext>
            </a:extLst>
          </p:cNvPr>
          <p:cNvSpPr txBox="1"/>
          <p:nvPr/>
        </p:nvSpPr>
        <p:spPr>
          <a:xfrm>
            <a:off x="993700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8A00A1D8-CE86-544B-E7FA-3FA4983C3EC8}"/>
              </a:ext>
            </a:extLst>
          </p:cNvPr>
          <p:cNvSpPr txBox="1"/>
          <p:nvPr/>
        </p:nvSpPr>
        <p:spPr>
          <a:xfrm>
            <a:off x="881324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403" name="図 402">
            <a:extLst>
              <a:ext uri="{FF2B5EF4-FFF2-40B4-BE49-F238E27FC236}">
                <a16:creationId xmlns:a16="http://schemas.microsoft.com/office/drawing/2014/main" id="{EEBBA751-5A5D-B3C7-5FB8-B21C976B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97" y="558564"/>
            <a:ext cx="2267717" cy="3166878"/>
          </a:xfrm>
          <a:prstGeom prst="rect">
            <a:avLst/>
          </a:prstGeom>
        </p:spPr>
      </p:pic>
      <p:grpSp>
        <p:nvGrpSpPr>
          <p:cNvPr id="487" name="グループ化 486">
            <a:extLst>
              <a:ext uri="{FF2B5EF4-FFF2-40B4-BE49-F238E27FC236}">
                <a16:creationId xmlns:a16="http://schemas.microsoft.com/office/drawing/2014/main" id="{45692C95-5CB6-42AE-CBC8-4953F5725060}"/>
              </a:ext>
            </a:extLst>
          </p:cNvPr>
          <p:cNvGrpSpPr/>
          <p:nvPr/>
        </p:nvGrpSpPr>
        <p:grpSpPr>
          <a:xfrm>
            <a:off x="3256624" y="2878939"/>
            <a:ext cx="1803547" cy="613948"/>
            <a:chOff x="3267847" y="2878576"/>
            <a:chExt cx="1803547" cy="613948"/>
          </a:xfrm>
        </p:grpSpPr>
        <p:sp>
          <p:nvSpPr>
            <p:cNvPr id="405" name="正方形/長方形 404">
              <a:extLst>
                <a:ext uri="{FF2B5EF4-FFF2-40B4-BE49-F238E27FC236}">
                  <a16:creationId xmlns:a16="http://schemas.microsoft.com/office/drawing/2014/main" id="{27B52D62-97DA-BC23-63F4-7276D0594EC1}"/>
                </a:ext>
              </a:extLst>
            </p:cNvPr>
            <p:cNvSpPr/>
            <p:nvPr/>
          </p:nvSpPr>
          <p:spPr>
            <a:xfrm>
              <a:off x="3267847" y="2878576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5" name="図 414">
              <a:extLst>
                <a:ext uri="{FF2B5EF4-FFF2-40B4-BE49-F238E27FC236}">
                  <a16:creationId xmlns:a16="http://schemas.microsoft.com/office/drawing/2014/main" id="{107B6FE8-A4DF-B0B6-9A68-9F53B6019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691" y="2946441"/>
              <a:ext cx="106040" cy="99063"/>
            </a:xfrm>
            <a:prstGeom prst="rect">
              <a:avLst/>
            </a:prstGeom>
          </p:spPr>
        </p:pic>
      </p:grpSp>
      <p:sp>
        <p:nvSpPr>
          <p:cNvPr id="404" name="テキスト ボックス 403">
            <a:extLst>
              <a:ext uri="{FF2B5EF4-FFF2-40B4-BE49-F238E27FC236}">
                <a16:creationId xmlns:a16="http://schemas.microsoft.com/office/drawing/2014/main" id="{7933B663-EB41-5924-FE9D-06EE5FD36A03}"/>
              </a:ext>
            </a:extLst>
          </p:cNvPr>
          <p:cNvSpPr txBox="1"/>
          <p:nvPr/>
        </p:nvSpPr>
        <p:spPr>
          <a:xfrm>
            <a:off x="3178229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sp>
        <p:nvSpPr>
          <p:cNvPr id="406" name="テキスト ボックス 405">
            <a:extLst>
              <a:ext uri="{FF2B5EF4-FFF2-40B4-BE49-F238E27FC236}">
                <a16:creationId xmlns:a16="http://schemas.microsoft.com/office/drawing/2014/main" id="{832E2AA3-4817-B63C-9B62-3A063B61C79C}"/>
              </a:ext>
            </a:extLst>
          </p:cNvPr>
          <p:cNvSpPr txBox="1"/>
          <p:nvPr/>
        </p:nvSpPr>
        <p:spPr>
          <a:xfrm>
            <a:off x="3171547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407" name="図 406">
            <a:extLst>
              <a:ext uri="{FF2B5EF4-FFF2-40B4-BE49-F238E27FC236}">
                <a16:creationId xmlns:a16="http://schemas.microsoft.com/office/drawing/2014/main" id="{7F755E8B-42C5-01DF-D77E-5BE76731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5" y="2073872"/>
            <a:ext cx="252454" cy="252454"/>
          </a:xfrm>
          <a:prstGeom prst="rect">
            <a:avLst/>
          </a:prstGeom>
        </p:spPr>
      </p:pic>
      <p:pic>
        <p:nvPicPr>
          <p:cNvPr id="408" name="図 407">
            <a:extLst>
              <a:ext uri="{FF2B5EF4-FFF2-40B4-BE49-F238E27FC236}">
                <a16:creationId xmlns:a16="http://schemas.microsoft.com/office/drawing/2014/main" id="{9057290F-D810-8EFE-96B3-7A0AED4AB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45" y="2077090"/>
            <a:ext cx="252454" cy="252454"/>
          </a:xfrm>
          <a:prstGeom prst="rect">
            <a:avLst/>
          </a:prstGeom>
        </p:spPr>
      </p:pic>
      <p:pic>
        <p:nvPicPr>
          <p:cNvPr id="409" name="図 408">
            <a:extLst>
              <a:ext uri="{FF2B5EF4-FFF2-40B4-BE49-F238E27FC236}">
                <a16:creationId xmlns:a16="http://schemas.microsoft.com/office/drawing/2014/main" id="{4A743B1C-0056-7EBB-7C8B-61972EC41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2073872"/>
            <a:ext cx="252454" cy="252454"/>
          </a:xfrm>
          <a:prstGeom prst="rect">
            <a:avLst/>
          </a:prstGeom>
        </p:spPr>
      </p:pic>
      <p:pic>
        <p:nvPicPr>
          <p:cNvPr id="410" name="図 409">
            <a:extLst>
              <a:ext uri="{FF2B5EF4-FFF2-40B4-BE49-F238E27FC236}">
                <a16:creationId xmlns:a16="http://schemas.microsoft.com/office/drawing/2014/main" id="{4BBB0895-756A-F492-A154-F192996BF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2" y="2078056"/>
            <a:ext cx="252454" cy="252454"/>
          </a:xfrm>
          <a:prstGeom prst="rect">
            <a:avLst/>
          </a:prstGeom>
        </p:spPr>
      </p:pic>
      <p:pic>
        <p:nvPicPr>
          <p:cNvPr id="411" name="図 410">
            <a:extLst>
              <a:ext uri="{FF2B5EF4-FFF2-40B4-BE49-F238E27FC236}">
                <a16:creationId xmlns:a16="http://schemas.microsoft.com/office/drawing/2014/main" id="{B50F2469-E4CA-8DD9-3292-8E88BCA36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2436748"/>
            <a:ext cx="252454" cy="252454"/>
          </a:xfrm>
          <a:prstGeom prst="rect">
            <a:avLst/>
          </a:prstGeom>
        </p:spPr>
      </p:pic>
      <p:pic>
        <p:nvPicPr>
          <p:cNvPr id="412" name="図 411">
            <a:extLst>
              <a:ext uri="{FF2B5EF4-FFF2-40B4-BE49-F238E27FC236}">
                <a16:creationId xmlns:a16="http://schemas.microsoft.com/office/drawing/2014/main" id="{6B7323C6-EB02-165A-D877-AD8F131A2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1" y="2436748"/>
            <a:ext cx="252454" cy="235356"/>
          </a:xfrm>
          <a:prstGeom prst="rect">
            <a:avLst/>
          </a:prstGeom>
        </p:spPr>
      </p:pic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B7B0A0E1-FD95-E373-B94C-4C5FDD9B309C}"/>
              </a:ext>
            </a:extLst>
          </p:cNvPr>
          <p:cNvSpPr txBox="1"/>
          <p:nvPr/>
        </p:nvSpPr>
        <p:spPr>
          <a:xfrm>
            <a:off x="3369001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8689ED0E-F938-043C-7AAD-8B435CB7DA71}"/>
              </a:ext>
            </a:extLst>
          </p:cNvPr>
          <p:cNvSpPr txBox="1"/>
          <p:nvPr/>
        </p:nvSpPr>
        <p:spPr>
          <a:xfrm>
            <a:off x="3256625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417" name="図 416">
            <a:extLst>
              <a:ext uri="{FF2B5EF4-FFF2-40B4-BE49-F238E27FC236}">
                <a16:creationId xmlns:a16="http://schemas.microsoft.com/office/drawing/2014/main" id="{C59A4C9A-4FD5-3323-5AAB-EE00A8FB1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8" y="558564"/>
            <a:ext cx="2267717" cy="3166878"/>
          </a:xfrm>
          <a:prstGeom prst="rect">
            <a:avLst/>
          </a:prstGeom>
        </p:spPr>
      </p:pic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EAD1D0E7-EC9B-5FA1-9F81-D2C1D0759624}"/>
              </a:ext>
            </a:extLst>
          </p:cNvPr>
          <p:cNvSpPr txBox="1"/>
          <p:nvPr/>
        </p:nvSpPr>
        <p:spPr>
          <a:xfrm>
            <a:off x="5553530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FE6A66C1-1385-6CD4-ACF2-0D303B39DC14}"/>
              </a:ext>
            </a:extLst>
          </p:cNvPr>
          <p:cNvSpPr txBox="1"/>
          <p:nvPr/>
        </p:nvSpPr>
        <p:spPr>
          <a:xfrm>
            <a:off x="5546848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421" name="図 420">
            <a:extLst>
              <a:ext uri="{FF2B5EF4-FFF2-40B4-BE49-F238E27FC236}">
                <a16:creationId xmlns:a16="http://schemas.microsoft.com/office/drawing/2014/main" id="{D3ED2595-9742-0808-0545-A76D75AC7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96" y="2073872"/>
            <a:ext cx="252454" cy="252454"/>
          </a:xfrm>
          <a:prstGeom prst="rect">
            <a:avLst/>
          </a:prstGeom>
        </p:spPr>
      </p:pic>
      <p:pic>
        <p:nvPicPr>
          <p:cNvPr id="422" name="図 421">
            <a:extLst>
              <a:ext uri="{FF2B5EF4-FFF2-40B4-BE49-F238E27FC236}">
                <a16:creationId xmlns:a16="http://schemas.microsoft.com/office/drawing/2014/main" id="{73B53093-0CFB-19D9-60D3-369730687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6" y="2077090"/>
            <a:ext cx="252454" cy="252454"/>
          </a:xfrm>
          <a:prstGeom prst="rect">
            <a:avLst/>
          </a:prstGeom>
        </p:spPr>
      </p:pic>
      <p:pic>
        <p:nvPicPr>
          <p:cNvPr id="423" name="図 422">
            <a:extLst>
              <a:ext uri="{FF2B5EF4-FFF2-40B4-BE49-F238E27FC236}">
                <a16:creationId xmlns:a16="http://schemas.microsoft.com/office/drawing/2014/main" id="{675D4DA2-0BD1-B401-EDD8-CAFAF35F9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2073872"/>
            <a:ext cx="252454" cy="252454"/>
          </a:xfrm>
          <a:prstGeom prst="rect">
            <a:avLst/>
          </a:prstGeom>
        </p:spPr>
      </p:pic>
      <p:pic>
        <p:nvPicPr>
          <p:cNvPr id="424" name="図 423">
            <a:extLst>
              <a:ext uri="{FF2B5EF4-FFF2-40B4-BE49-F238E27FC236}">
                <a16:creationId xmlns:a16="http://schemas.microsoft.com/office/drawing/2014/main" id="{73FDCDE7-0206-A261-E971-7B2DA4E7B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3" y="2078056"/>
            <a:ext cx="252454" cy="252454"/>
          </a:xfrm>
          <a:prstGeom prst="rect">
            <a:avLst/>
          </a:prstGeom>
        </p:spPr>
      </p:pic>
      <p:pic>
        <p:nvPicPr>
          <p:cNvPr id="425" name="図 424">
            <a:extLst>
              <a:ext uri="{FF2B5EF4-FFF2-40B4-BE49-F238E27FC236}">
                <a16:creationId xmlns:a16="http://schemas.microsoft.com/office/drawing/2014/main" id="{9480198F-26C6-424D-2E5B-BA83ECFDEE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2436748"/>
            <a:ext cx="252454" cy="252454"/>
          </a:xfrm>
          <a:prstGeom prst="rect">
            <a:avLst/>
          </a:prstGeom>
        </p:spPr>
      </p:pic>
      <p:pic>
        <p:nvPicPr>
          <p:cNvPr id="426" name="図 425">
            <a:extLst>
              <a:ext uri="{FF2B5EF4-FFF2-40B4-BE49-F238E27FC236}">
                <a16:creationId xmlns:a16="http://schemas.microsoft.com/office/drawing/2014/main" id="{0A1E4A46-1863-C5C6-1A3B-F8BB5F19F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2" y="2436748"/>
            <a:ext cx="252454" cy="235356"/>
          </a:xfrm>
          <a:prstGeom prst="rect">
            <a:avLst/>
          </a:prstGeom>
        </p:spPr>
      </p:pic>
      <p:grpSp>
        <p:nvGrpSpPr>
          <p:cNvPr id="498" name="グループ化 497">
            <a:extLst>
              <a:ext uri="{FF2B5EF4-FFF2-40B4-BE49-F238E27FC236}">
                <a16:creationId xmlns:a16="http://schemas.microsoft.com/office/drawing/2014/main" id="{75F22E55-C53E-FDDA-4CA8-BEDB056B4574}"/>
              </a:ext>
            </a:extLst>
          </p:cNvPr>
          <p:cNvGrpSpPr/>
          <p:nvPr/>
        </p:nvGrpSpPr>
        <p:grpSpPr>
          <a:xfrm>
            <a:off x="5631925" y="2878939"/>
            <a:ext cx="1803547" cy="613948"/>
            <a:chOff x="5643148" y="2878576"/>
            <a:chExt cx="1803547" cy="613948"/>
          </a:xfrm>
        </p:grpSpPr>
        <p:sp>
          <p:nvSpPr>
            <p:cNvPr id="419" name="正方形/長方形 418">
              <a:extLst>
                <a:ext uri="{FF2B5EF4-FFF2-40B4-BE49-F238E27FC236}">
                  <a16:creationId xmlns:a16="http://schemas.microsoft.com/office/drawing/2014/main" id="{E744800B-AA87-AFF7-5459-89B0B3212374}"/>
                </a:ext>
              </a:extLst>
            </p:cNvPr>
            <p:cNvSpPr/>
            <p:nvPr/>
          </p:nvSpPr>
          <p:spPr>
            <a:xfrm>
              <a:off x="5643148" y="2878576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9" name="図 428">
              <a:extLst>
                <a:ext uri="{FF2B5EF4-FFF2-40B4-BE49-F238E27FC236}">
                  <a16:creationId xmlns:a16="http://schemas.microsoft.com/office/drawing/2014/main" id="{64FEE17C-8BB0-477C-13C4-579D9847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992" y="2946441"/>
              <a:ext cx="106040" cy="99063"/>
            </a:xfrm>
            <a:prstGeom prst="rect">
              <a:avLst/>
            </a:prstGeom>
          </p:spPr>
        </p:pic>
      </p:grpSp>
      <p:pic>
        <p:nvPicPr>
          <p:cNvPr id="431" name="図 430">
            <a:extLst>
              <a:ext uri="{FF2B5EF4-FFF2-40B4-BE49-F238E27FC236}">
                <a16:creationId xmlns:a16="http://schemas.microsoft.com/office/drawing/2014/main" id="{04BA7D54-A8D6-CD73-947D-10A2B9F29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00" y="558564"/>
            <a:ext cx="2267717" cy="3166878"/>
          </a:xfrm>
          <a:prstGeom prst="rect">
            <a:avLst/>
          </a:prstGeom>
        </p:spPr>
      </p:pic>
      <p:sp>
        <p:nvSpPr>
          <p:cNvPr id="432" name="テキスト ボックス 431">
            <a:extLst>
              <a:ext uri="{FF2B5EF4-FFF2-40B4-BE49-F238E27FC236}">
                <a16:creationId xmlns:a16="http://schemas.microsoft.com/office/drawing/2014/main" id="{00DD152C-A035-6F89-0454-4124AF5A341F}"/>
              </a:ext>
            </a:extLst>
          </p:cNvPr>
          <p:cNvSpPr txBox="1"/>
          <p:nvPr/>
        </p:nvSpPr>
        <p:spPr>
          <a:xfrm>
            <a:off x="7928832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sp>
        <p:nvSpPr>
          <p:cNvPr id="434" name="テキスト ボックス 433">
            <a:extLst>
              <a:ext uri="{FF2B5EF4-FFF2-40B4-BE49-F238E27FC236}">
                <a16:creationId xmlns:a16="http://schemas.microsoft.com/office/drawing/2014/main" id="{592339B6-967F-BB43-C397-00B35C13E2E4}"/>
              </a:ext>
            </a:extLst>
          </p:cNvPr>
          <p:cNvSpPr txBox="1"/>
          <p:nvPr/>
        </p:nvSpPr>
        <p:spPr>
          <a:xfrm>
            <a:off x="7922150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435" name="図 434">
            <a:extLst>
              <a:ext uri="{FF2B5EF4-FFF2-40B4-BE49-F238E27FC236}">
                <a16:creationId xmlns:a16="http://schemas.microsoft.com/office/drawing/2014/main" id="{B09DCF59-3E5F-4CE3-808B-847BF8CB2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8" y="2073872"/>
            <a:ext cx="252454" cy="252454"/>
          </a:xfrm>
          <a:prstGeom prst="rect">
            <a:avLst/>
          </a:prstGeom>
        </p:spPr>
      </p:pic>
      <p:pic>
        <p:nvPicPr>
          <p:cNvPr id="436" name="図 435">
            <a:extLst>
              <a:ext uri="{FF2B5EF4-FFF2-40B4-BE49-F238E27FC236}">
                <a16:creationId xmlns:a16="http://schemas.microsoft.com/office/drawing/2014/main" id="{935CBD4E-CD8A-8B2C-89E1-8271FB2CB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48" y="2077090"/>
            <a:ext cx="252454" cy="252454"/>
          </a:xfrm>
          <a:prstGeom prst="rect">
            <a:avLst/>
          </a:prstGeom>
        </p:spPr>
      </p:pic>
      <p:pic>
        <p:nvPicPr>
          <p:cNvPr id="437" name="図 436">
            <a:extLst>
              <a:ext uri="{FF2B5EF4-FFF2-40B4-BE49-F238E27FC236}">
                <a16:creationId xmlns:a16="http://schemas.microsoft.com/office/drawing/2014/main" id="{904A8400-2B74-1221-A01B-04F7FF75A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2073872"/>
            <a:ext cx="252454" cy="252454"/>
          </a:xfrm>
          <a:prstGeom prst="rect">
            <a:avLst/>
          </a:prstGeom>
        </p:spPr>
      </p:pic>
      <p:pic>
        <p:nvPicPr>
          <p:cNvPr id="438" name="図 437">
            <a:extLst>
              <a:ext uri="{FF2B5EF4-FFF2-40B4-BE49-F238E27FC236}">
                <a16:creationId xmlns:a16="http://schemas.microsoft.com/office/drawing/2014/main" id="{FA62EA10-6D28-0CBF-EE02-060942DF7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5" y="2078056"/>
            <a:ext cx="252454" cy="252454"/>
          </a:xfrm>
          <a:prstGeom prst="rect">
            <a:avLst/>
          </a:prstGeom>
        </p:spPr>
      </p:pic>
      <p:pic>
        <p:nvPicPr>
          <p:cNvPr id="439" name="図 438">
            <a:extLst>
              <a:ext uri="{FF2B5EF4-FFF2-40B4-BE49-F238E27FC236}">
                <a16:creationId xmlns:a16="http://schemas.microsoft.com/office/drawing/2014/main" id="{7021FA17-0DCF-F21A-E565-0DBF536C9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2436748"/>
            <a:ext cx="252454" cy="252454"/>
          </a:xfrm>
          <a:prstGeom prst="rect">
            <a:avLst/>
          </a:prstGeom>
        </p:spPr>
      </p:pic>
      <p:pic>
        <p:nvPicPr>
          <p:cNvPr id="440" name="図 439">
            <a:extLst>
              <a:ext uri="{FF2B5EF4-FFF2-40B4-BE49-F238E27FC236}">
                <a16:creationId xmlns:a16="http://schemas.microsoft.com/office/drawing/2014/main" id="{E0C3C713-7C43-CBF3-7281-1A742081E5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4" y="2436748"/>
            <a:ext cx="252454" cy="235356"/>
          </a:xfrm>
          <a:prstGeom prst="rect">
            <a:avLst/>
          </a:prstGeom>
        </p:spPr>
      </p:pic>
      <p:grpSp>
        <p:nvGrpSpPr>
          <p:cNvPr id="499" name="グループ化 498">
            <a:extLst>
              <a:ext uri="{FF2B5EF4-FFF2-40B4-BE49-F238E27FC236}">
                <a16:creationId xmlns:a16="http://schemas.microsoft.com/office/drawing/2014/main" id="{8243D92F-3A96-60EC-99D2-84A05A84C504}"/>
              </a:ext>
            </a:extLst>
          </p:cNvPr>
          <p:cNvGrpSpPr/>
          <p:nvPr/>
        </p:nvGrpSpPr>
        <p:grpSpPr>
          <a:xfrm>
            <a:off x="8007227" y="2878939"/>
            <a:ext cx="1803547" cy="613948"/>
            <a:chOff x="8018450" y="2878576"/>
            <a:chExt cx="1803547" cy="613948"/>
          </a:xfrm>
        </p:grpSpPr>
        <p:sp>
          <p:nvSpPr>
            <p:cNvPr id="433" name="正方形/長方形 432">
              <a:extLst>
                <a:ext uri="{FF2B5EF4-FFF2-40B4-BE49-F238E27FC236}">
                  <a16:creationId xmlns:a16="http://schemas.microsoft.com/office/drawing/2014/main" id="{0E2085FC-1FDE-EB9C-83A6-5F1D9BAC749B}"/>
                </a:ext>
              </a:extLst>
            </p:cNvPr>
            <p:cNvSpPr/>
            <p:nvPr/>
          </p:nvSpPr>
          <p:spPr>
            <a:xfrm>
              <a:off x="8018450" y="2878576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43" name="図 442">
              <a:extLst>
                <a:ext uri="{FF2B5EF4-FFF2-40B4-BE49-F238E27FC236}">
                  <a16:creationId xmlns:a16="http://schemas.microsoft.com/office/drawing/2014/main" id="{881708B7-4A66-B749-98C8-DB4715D3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294" y="2946441"/>
              <a:ext cx="106040" cy="99063"/>
            </a:xfrm>
            <a:prstGeom prst="rect">
              <a:avLst/>
            </a:prstGeom>
          </p:spPr>
        </p:pic>
      </p:grpSp>
      <p:pic>
        <p:nvPicPr>
          <p:cNvPr id="445" name="図 444">
            <a:extLst>
              <a:ext uri="{FF2B5EF4-FFF2-40B4-BE49-F238E27FC236}">
                <a16:creationId xmlns:a16="http://schemas.microsoft.com/office/drawing/2014/main" id="{11DB9C1B-D987-F3B1-77AD-515BD5C7D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97" y="3834232"/>
            <a:ext cx="2267717" cy="3166878"/>
          </a:xfrm>
          <a:prstGeom prst="rect">
            <a:avLst/>
          </a:prstGeom>
        </p:spPr>
      </p:pic>
      <p:sp>
        <p:nvSpPr>
          <p:cNvPr id="446" name="テキスト ボックス 445">
            <a:extLst>
              <a:ext uri="{FF2B5EF4-FFF2-40B4-BE49-F238E27FC236}">
                <a16:creationId xmlns:a16="http://schemas.microsoft.com/office/drawing/2014/main" id="{D182B38C-ED21-BF7D-91F2-BDA684770FE5}"/>
              </a:ext>
            </a:extLst>
          </p:cNvPr>
          <p:cNvSpPr txBox="1"/>
          <p:nvPr/>
        </p:nvSpPr>
        <p:spPr>
          <a:xfrm>
            <a:off x="3178229" y="4101535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sp>
        <p:nvSpPr>
          <p:cNvPr id="448" name="テキスト ボックス 447">
            <a:extLst>
              <a:ext uri="{FF2B5EF4-FFF2-40B4-BE49-F238E27FC236}">
                <a16:creationId xmlns:a16="http://schemas.microsoft.com/office/drawing/2014/main" id="{1C20938A-A624-6DF6-251A-46EAAC0C2C51}"/>
              </a:ext>
            </a:extLst>
          </p:cNvPr>
          <p:cNvSpPr txBox="1"/>
          <p:nvPr/>
        </p:nvSpPr>
        <p:spPr>
          <a:xfrm>
            <a:off x="3171547" y="4631248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449" name="図 448">
            <a:extLst>
              <a:ext uri="{FF2B5EF4-FFF2-40B4-BE49-F238E27FC236}">
                <a16:creationId xmlns:a16="http://schemas.microsoft.com/office/drawing/2014/main" id="{2A456949-DBAB-2DDD-31F2-FC3BA064E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5" y="5349540"/>
            <a:ext cx="252454" cy="252454"/>
          </a:xfrm>
          <a:prstGeom prst="rect">
            <a:avLst/>
          </a:prstGeom>
        </p:spPr>
      </p:pic>
      <p:pic>
        <p:nvPicPr>
          <p:cNvPr id="450" name="図 449">
            <a:extLst>
              <a:ext uri="{FF2B5EF4-FFF2-40B4-BE49-F238E27FC236}">
                <a16:creationId xmlns:a16="http://schemas.microsoft.com/office/drawing/2014/main" id="{410E4D4A-55C7-847A-7885-4DD5A734E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45" y="5352758"/>
            <a:ext cx="252454" cy="252454"/>
          </a:xfrm>
          <a:prstGeom prst="rect">
            <a:avLst/>
          </a:prstGeom>
        </p:spPr>
      </p:pic>
      <p:pic>
        <p:nvPicPr>
          <p:cNvPr id="451" name="図 450">
            <a:extLst>
              <a:ext uri="{FF2B5EF4-FFF2-40B4-BE49-F238E27FC236}">
                <a16:creationId xmlns:a16="http://schemas.microsoft.com/office/drawing/2014/main" id="{05FCBF1B-4512-DF7E-FAA6-73D563F4A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5349540"/>
            <a:ext cx="252454" cy="252454"/>
          </a:xfrm>
          <a:prstGeom prst="rect">
            <a:avLst/>
          </a:prstGeom>
        </p:spPr>
      </p:pic>
      <p:pic>
        <p:nvPicPr>
          <p:cNvPr id="452" name="図 451">
            <a:extLst>
              <a:ext uri="{FF2B5EF4-FFF2-40B4-BE49-F238E27FC236}">
                <a16:creationId xmlns:a16="http://schemas.microsoft.com/office/drawing/2014/main" id="{120F18CD-37E8-B5B9-4949-F396F7377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2" y="5353724"/>
            <a:ext cx="252454" cy="252454"/>
          </a:xfrm>
          <a:prstGeom prst="rect">
            <a:avLst/>
          </a:prstGeom>
        </p:spPr>
      </p:pic>
      <p:pic>
        <p:nvPicPr>
          <p:cNvPr id="453" name="図 452">
            <a:extLst>
              <a:ext uri="{FF2B5EF4-FFF2-40B4-BE49-F238E27FC236}">
                <a16:creationId xmlns:a16="http://schemas.microsoft.com/office/drawing/2014/main" id="{C83A2E6E-193F-2F37-06EA-E073FC4D31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5712416"/>
            <a:ext cx="252454" cy="252454"/>
          </a:xfrm>
          <a:prstGeom prst="rect">
            <a:avLst/>
          </a:prstGeom>
        </p:spPr>
      </p:pic>
      <p:pic>
        <p:nvPicPr>
          <p:cNvPr id="454" name="図 453">
            <a:extLst>
              <a:ext uri="{FF2B5EF4-FFF2-40B4-BE49-F238E27FC236}">
                <a16:creationId xmlns:a16="http://schemas.microsoft.com/office/drawing/2014/main" id="{4C21C704-B588-0A3D-173B-4584DF7F5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1" y="5712416"/>
            <a:ext cx="252454" cy="235356"/>
          </a:xfrm>
          <a:prstGeom prst="rect">
            <a:avLst/>
          </a:prstGeom>
        </p:spPr>
      </p:pic>
      <p:grpSp>
        <p:nvGrpSpPr>
          <p:cNvPr id="502" name="グループ化 501">
            <a:extLst>
              <a:ext uri="{FF2B5EF4-FFF2-40B4-BE49-F238E27FC236}">
                <a16:creationId xmlns:a16="http://schemas.microsoft.com/office/drawing/2014/main" id="{C41A3BAC-0E3A-77D3-DC94-35ED97D1E437}"/>
              </a:ext>
            </a:extLst>
          </p:cNvPr>
          <p:cNvGrpSpPr/>
          <p:nvPr/>
        </p:nvGrpSpPr>
        <p:grpSpPr>
          <a:xfrm>
            <a:off x="3256624" y="6154607"/>
            <a:ext cx="1803547" cy="613948"/>
            <a:chOff x="3267847" y="6154244"/>
            <a:chExt cx="1803547" cy="613948"/>
          </a:xfrm>
        </p:grpSpPr>
        <p:sp>
          <p:nvSpPr>
            <p:cNvPr id="447" name="正方形/長方形 446">
              <a:extLst>
                <a:ext uri="{FF2B5EF4-FFF2-40B4-BE49-F238E27FC236}">
                  <a16:creationId xmlns:a16="http://schemas.microsoft.com/office/drawing/2014/main" id="{870F8506-02FD-709A-5805-3EDFBA2D9ED7}"/>
                </a:ext>
              </a:extLst>
            </p:cNvPr>
            <p:cNvSpPr/>
            <p:nvPr/>
          </p:nvSpPr>
          <p:spPr>
            <a:xfrm>
              <a:off x="3267847" y="6154244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57" name="図 456">
              <a:extLst>
                <a:ext uri="{FF2B5EF4-FFF2-40B4-BE49-F238E27FC236}">
                  <a16:creationId xmlns:a16="http://schemas.microsoft.com/office/drawing/2014/main" id="{DFCABDAC-B36A-8E95-7631-1F610E724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691" y="6222109"/>
              <a:ext cx="106040" cy="99063"/>
            </a:xfrm>
            <a:prstGeom prst="rect">
              <a:avLst/>
            </a:prstGeom>
          </p:spPr>
        </p:pic>
      </p:grpSp>
      <p:pic>
        <p:nvPicPr>
          <p:cNvPr id="459" name="図 458">
            <a:extLst>
              <a:ext uri="{FF2B5EF4-FFF2-40B4-BE49-F238E27FC236}">
                <a16:creationId xmlns:a16="http://schemas.microsoft.com/office/drawing/2014/main" id="{03E7CD96-C514-579D-A876-C5995BE1B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8" y="3834232"/>
            <a:ext cx="2267717" cy="3166878"/>
          </a:xfrm>
          <a:prstGeom prst="rect">
            <a:avLst/>
          </a:prstGeom>
        </p:spPr>
      </p:pic>
      <p:sp>
        <p:nvSpPr>
          <p:cNvPr id="460" name="テキスト ボックス 459">
            <a:extLst>
              <a:ext uri="{FF2B5EF4-FFF2-40B4-BE49-F238E27FC236}">
                <a16:creationId xmlns:a16="http://schemas.microsoft.com/office/drawing/2014/main" id="{F9AD0ADF-059A-D02A-08B6-E08429807723}"/>
              </a:ext>
            </a:extLst>
          </p:cNvPr>
          <p:cNvSpPr txBox="1"/>
          <p:nvPr/>
        </p:nvSpPr>
        <p:spPr>
          <a:xfrm>
            <a:off x="5553530" y="4101535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sp>
        <p:nvSpPr>
          <p:cNvPr id="462" name="テキスト ボックス 461">
            <a:extLst>
              <a:ext uri="{FF2B5EF4-FFF2-40B4-BE49-F238E27FC236}">
                <a16:creationId xmlns:a16="http://schemas.microsoft.com/office/drawing/2014/main" id="{07107FFE-8659-3142-F8E4-A58A51A60E9B}"/>
              </a:ext>
            </a:extLst>
          </p:cNvPr>
          <p:cNvSpPr txBox="1"/>
          <p:nvPr/>
        </p:nvSpPr>
        <p:spPr>
          <a:xfrm>
            <a:off x="5546848" y="4631248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463" name="図 462">
            <a:extLst>
              <a:ext uri="{FF2B5EF4-FFF2-40B4-BE49-F238E27FC236}">
                <a16:creationId xmlns:a16="http://schemas.microsoft.com/office/drawing/2014/main" id="{09AD2FCC-2FA7-AED5-85F6-2BD170BC2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96" y="5349540"/>
            <a:ext cx="252454" cy="252454"/>
          </a:xfrm>
          <a:prstGeom prst="rect">
            <a:avLst/>
          </a:prstGeom>
        </p:spPr>
      </p:pic>
      <p:pic>
        <p:nvPicPr>
          <p:cNvPr id="464" name="図 463">
            <a:extLst>
              <a:ext uri="{FF2B5EF4-FFF2-40B4-BE49-F238E27FC236}">
                <a16:creationId xmlns:a16="http://schemas.microsoft.com/office/drawing/2014/main" id="{11D5FDFD-0077-CEEF-10F3-DB82657A8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6" y="5352758"/>
            <a:ext cx="252454" cy="252454"/>
          </a:xfrm>
          <a:prstGeom prst="rect">
            <a:avLst/>
          </a:prstGeom>
        </p:spPr>
      </p:pic>
      <p:pic>
        <p:nvPicPr>
          <p:cNvPr id="465" name="図 464">
            <a:extLst>
              <a:ext uri="{FF2B5EF4-FFF2-40B4-BE49-F238E27FC236}">
                <a16:creationId xmlns:a16="http://schemas.microsoft.com/office/drawing/2014/main" id="{652483A5-484F-881D-6EF9-E04B2F4DE9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5349540"/>
            <a:ext cx="252454" cy="252454"/>
          </a:xfrm>
          <a:prstGeom prst="rect">
            <a:avLst/>
          </a:prstGeom>
        </p:spPr>
      </p:pic>
      <p:pic>
        <p:nvPicPr>
          <p:cNvPr id="466" name="図 465">
            <a:extLst>
              <a:ext uri="{FF2B5EF4-FFF2-40B4-BE49-F238E27FC236}">
                <a16:creationId xmlns:a16="http://schemas.microsoft.com/office/drawing/2014/main" id="{17C1AA6B-1AC1-0D87-2818-AF5971C74B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3" y="5353724"/>
            <a:ext cx="252454" cy="252454"/>
          </a:xfrm>
          <a:prstGeom prst="rect">
            <a:avLst/>
          </a:prstGeom>
        </p:spPr>
      </p:pic>
      <p:pic>
        <p:nvPicPr>
          <p:cNvPr id="467" name="図 466">
            <a:extLst>
              <a:ext uri="{FF2B5EF4-FFF2-40B4-BE49-F238E27FC236}">
                <a16:creationId xmlns:a16="http://schemas.microsoft.com/office/drawing/2014/main" id="{B6468EE0-A23C-FBF9-70B5-4E41DFF11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5712416"/>
            <a:ext cx="252454" cy="252454"/>
          </a:xfrm>
          <a:prstGeom prst="rect">
            <a:avLst/>
          </a:prstGeom>
        </p:spPr>
      </p:pic>
      <p:pic>
        <p:nvPicPr>
          <p:cNvPr id="468" name="図 467">
            <a:extLst>
              <a:ext uri="{FF2B5EF4-FFF2-40B4-BE49-F238E27FC236}">
                <a16:creationId xmlns:a16="http://schemas.microsoft.com/office/drawing/2014/main" id="{3DD1471A-1E7D-58E5-5C59-F8E46D19CA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2" y="5712416"/>
            <a:ext cx="252454" cy="235356"/>
          </a:xfrm>
          <a:prstGeom prst="rect">
            <a:avLst/>
          </a:prstGeom>
        </p:spPr>
      </p:pic>
      <p:grpSp>
        <p:nvGrpSpPr>
          <p:cNvPr id="501" name="グループ化 500">
            <a:extLst>
              <a:ext uri="{FF2B5EF4-FFF2-40B4-BE49-F238E27FC236}">
                <a16:creationId xmlns:a16="http://schemas.microsoft.com/office/drawing/2014/main" id="{58B2A028-7632-84F4-5884-1B493661BF7F}"/>
              </a:ext>
            </a:extLst>
          </p:cNvPr>
          <p:cNvGrpSpPr/>
          <p:nvPr/>
        </p:nvGrpSpPr>
        <p:grpSpPr>
          <a:xfrm>
            <a:off x="5631925" y="6154607"/>
            <a:ext cx="1803547" cy="613948"/>
            <a:chOff x="5643148" y="6154244"/>
            <a:chExt cx="1803547" cy="613948"/>
          </a:xfrm>
        </p:grpSpPr>
        <p:sp>
          <p:nvSpPr>
            <p:cNvPr id="461" name="正方形/長方形 460">
              <a:extLst>
                <a:ext uri="{FF2B5EF4-FFF2-40B4-BE49-F238E27FC236}">
                  <a16:creationId xmlns:a16="http://schemas.microsoft.com/office/drawing/2014/main" id="{B301F760-25EB-5DEF-B515-218EC207EE30}"/>
                </a:ext>
              </a:extLst>
            </p:cNvPr>
            <p:cNvSpPr/>
            <p:nvPr/>
          </p:nvSpPr>
          <p:spPr>
            <a:xfrm>
              <a:off x="5643148" y="6154244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1" name="図 470">
              <a:extLst>
                <a:ext uri="{FF2B5EF4-FFF2-40B4-BE49-F238E27FC236}">
                  <a16:creationId xmlns:a16="http://schemas.microsoft.com/office/drawing/2014/main" id="{A9E99833-E4AD-1041-73A7-A7624509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992" y="6222109"/>
              <a:ext cx="106040" cy="99063"/>
            </a:xfrm>
            <a:prstGeom prst="rect">
              <a:avLst/>
            </a:prstGeom>
          </p:spPr>
        </p:pic>
      </p:grpSp>
      <p:pic>
        <p:nvPicPr>
          <p:cNvPr id="473" name="図 472">
            <a:extLst>
              <a:ext uri="{FF2B5EF4-FFF2-40B4-BE49-F238E27FC236}">
                <a16:creationId xmlns:a16="http://schemas.microsoft.com/office/drawing/2014/main" id="{9E0BA9B1-E0B6-38A1-CBA5-8A23B2083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00" y="3834232"/>
            <a:ext cx="2267717" cy="3166878"/>
          </a:xfrm>
          <a:prstGeom prst="rect">
            <a:avLst/>
          </a:prstGeom>
        </p:spPr>
      </p:pic>
      <p:sp>
        <p:nvSpPr>
          <p:cNvPr id="474" name="テキスト ボックス 473">
            <a:extLst>
              <a:ext uri="{FF2B5EF4-FFF2-40B4-BE49-F238E27FC236}">
                <a16:creationId xmlns:a16="http://schemas.microsoft.com/office/drawing/2014/main" id="{EE81C1E2-646B-A51A-C54D-CD5F27E17DD9}"/>
              </a:ext>
            </a:extLst>
          </p:cNvPr>
          <p:cNvSpPr txBox="1"/>
          <p:nvPr/>
        </p:nvSpPr>
        <p:spPr>
          <a:xfrm>
            <a:off x="7928832" y="4101535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8B37D"/>
                </a:solidFill>
              </a:rPr>
              <a:t>見出し</a:t>
            </a:r>
          </a:p>
        </p:txBody>
      </p:sp>
      <p:sp>
        <p:nvSpPr>
          <p:cNvPr id="476" name="テキスト ボックス 475">
            <a:extLst>
              <a:ext uri="{FF2B5EF4-FFF2-40B4-BE49-F238E27FC236}">
                <a16:creationId xmlns:a16="http://schemas.microsoft.com/office/drawing/2014/main" id="{70B1C398-F41D-7F98-EC37-A9BD0D6FEC88}"/>
              </a:ext>
            </a:extLst>
          </p:cNvPr>
          <p:cNvSpPr txBox="1"/>
          <p:nvPr/>
        </p:nvSpPr>
        <p:spPr>
          <a:xfrm>
            <a:off x="7922150" y="4631248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477" name="図 476">
            <a:extLst>
              <a:ext uri="{FF2B5EF4-FFF2-40B4-BE49-F238E27FC236}">
                <a16:creationId xmlns:a16="http://schemas.microsoft.com/office/drawing/2014/main" id="{9D6A935E-B743-7837-2859-834211179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8" y="5349540"/>
            <a:ext cx="252454" cy="252454"/>
          </a:xfrm>
          <a:prstGeom prst="rect">
            <a:avLst/>
          </a:prstGeom>
        </p:spPr>
      </p:pic>
      <p:pic>
        <p:nvPicPr>
          <p:cNvPr id="478" name="図 477">
            <a:extLst>
              <a:ext uri="{FF2B5EF4-FFF2-40B4-BE49-F238E27FC236}">
                <a16:creationId xmlns:a16="http://schemas.microsoft.com/office/drawing/2014/main" id="{018CEAEC-6234-7C95-817A-5A0850D75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48" y="5352758"/>
            <a:ext cx="252454" cy="252454"/>
          </a:xfrm>
          <a:prstGeom prst="rect">
            <a:avLst/>
          </a:prstGeom>
        </p:spPr>
      </p:pic>
      <p:pic>
        <p:nvPicPr>
          <p:cNvPr id="479" name="図 478">
            <a:extLst>
              <a:ext uri="{FF2B5EF4-FFF2-40B4-BE49-F238E27FC236}">
                <a16:creationId xmlns:a16="http://schemas.microsoft.com/office/drawing/2014/main" id="{CD0745F3-A2D9-BA5B-8004-CED447182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5349540"/>
            <a:ext cx="252454" cy="252454"/>
          </a:xfrm>
          <a:prstGeom prst="rect">
            <a:avLst/>
          </a:prstGeom>
        </p:spPr>
      </p:pic>
      <p:pic>
        <p:nvPicPr>
          <p:cNvPr id="480" name="図 479">
            <a:extLst>
              <a:ext uri="{FF2B5EF4-FFF2-40B4-BE49-F238E27FC236}">
                <a16:creationId xmlns:a16="http://schemas.microsoft.com/office/drawing/2014/main" id="{067D2258-A81B-88EF-7400-5F34D1E27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5" y="5353724"/>
            <a:ext cx="252454" cy="252454"/>
          </a:xfrm>
          <a:prstGeom prst="rect">
            <a:avLst/>
          </a:prstGeom>
        </p:spPr>
      </p:pic>
      <p:pic>
        <p:nvPicPr>
          <p:cNvPr id="481" name="図 480">
            <a:extLst>
              <a:ext uri="{FF2B5EF4-FFF2-40B4-BE49-F238E27FC236}">
                <a16:creationId xmlns:a16="http://schemas.microsoft.com/office/drawing/2014/main" id="{58C6CE16-1EE6-3026-9E7D-F1A865552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5712416"/>
            <a:ext cx="252454" cy="252454"/>
          </a:xfrm>
          <a:prstGeom prst="rect">
            <a:avLst/>
          </a:prstGeom>
        </p:spPr>
      </p:pic>
      <p:pic>
        <p:nvPicPr>
          <p:cNvPr id="482" name="図 481">
            <a:extLst>
              <a:ext uri="{FF2B5EF4-FFF2-40B4-BE49-F238E27FC236}">
                <a16:creationId xmlns:a16="http://schemas.microsoft.com/office/drawing/2014/main" id="{FF2A1135-44B0-3BEA-ED65-210B028B88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4" y="5712416"/>
            <a:ext cx="252454" cy="235356"/>
          </a:xfrm>
          <a:prstGeom prst="rect">
            <a:avLst/>
          </a:prstGeom>
        </p:spPr>
      </p:pic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B9599381-88C1-AA96-346E-8907610EF810}"/>
              </a:ext>
            </a:extLst>
          </p:cNvPr>
          <p:cNvGrpSpPr/>
          <p:nvPr/>
        </p:nvGrpSpPr>
        <p:grpSpPr>
          <a:xfrm>
            <a:off x="8007227" y="6154607"/>
            <a:ext cx="1803547" cy="613948"/>
            <a:chOff x="8018450" y="6154244"/>
            <a:chExt cx="1803547" cy="613948"/>
          </a:xfrm>
        </p:grpSpPr>
        <p:sp>
          <p:nvSpPr>
            <p:cNvPr id="475" name="正方形/長方形 474">
              <a:extLst>
                <a:ext uri="{FF2B5EF4-FFF2-40B4-BE49-F238E27FC236}">
                  <a16:creationId xmlns:a16="http://schemas.microsoft.com/office/drawing/2014/main" id="{9E3759C2-FF5E-57FB-49F4-506BD1A7C2D8}"/>
                </a:ext>
              </a:extLst>
            </p:cNvPr>
            <p:cNvSpPr/>
            <p:nvPr/>
          </p:nvSpPr>
          <p:spPr>
            <a:xfrm>
              <a:off x="8018450" y="6154244"/>
              <a:ext cx="1803547" cy="613948"/>
            </a:xfrm>
            <a:prstGeom prst="rect">
              <a:avLst/>
            </a:prstGeom>
            <a:solidFill>
              <a:srgbClr val="DEF0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5" name="図 484">
              <a:extLst>
                <a:ext uri="{FF2B5EF4-FFF2-40B4-BE49-F238E27FC236}">
                  <a16:creationId xmlns:a16="http://schemas.microsoft.com/office/drawing/2014/main" id="{28C947EE-3E7A-3EEF-8048-FD518E82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4294" y="6222109"/>
              <a:ext cx="106040" cy="99063"/>
            </a:xfrm>
            <a:prstGeom prst="rect">
              <a:avLst/>
            </a:prstGeom>
          </p:spPr>
        </p:pic>
      </p:grpSp>
      <p:sp>
        <p:nvSpPr>
          <p:cNvPr id="488" name="テキスト ボックス 487">
            <a:extLst>
              <a:ext uri="{FF2B5EF4-FFF2-40B4-BE49-F238E27FC236}">
                <a16:creationId xmlns:a16="http://schemas.microsoft.com/office/drawing/2014/main" id="{96F75278-D528-F535-B2C0-3DC2D3F81D30}"/>
              </a:ext>
            </a:extLst>
          </p:cNvPr>
          <p:cNvSpPr txBox="1"/>
          <p:nvPr/>
        </p:nvSpPr>
        <p:spPr>
          <a:xfrm>
            <a:off x="5744302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89" name="テキスト ボックス 488">
            <a:extLst>
              <a:ext uri="{FF2B5EF4-FFF2-40B4-BE49-F238E27FC236}">
                <a16:creationId xmlns:a16="http://schemas.microsoft.com/office/drawing/2014/main" id="{2349EC09-352B-4C78-5459-B838541D6BBB}"/>
              </a:ext>
            </a:extLst>
          </p:cNvPr>
          <p:cNvSpPr txBox="1"/>
          <p:nvPr/>
        </p:nvSpPr>
        <p:spPr>
          <a:xfrm>
            <a:off x="5631926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sp>
        <p:nvSpPr>
          <p:cNvPr id="490" name="テキスト ボックス 489">
            <a:extLst>
              <a:ext uri="{FF2B5EF4-FFF2-40B4-BE49-F238E27FC236}">
                <a16:creationId xmlns:a16="http://schemas.microsoft.com/office/drawing/2014/main" id="{3F6046E6-571B-154B-D02B-BC9F67910878}"/>
              </a:ext>
            </a:extLst>
          </p:cNvPr>
          <p:cNvSpPr txBox="1"/>
          <p:nvPr/>
        </p:nvSpPr>
        <p:spPr>
          <a:xfrm>
            <a:off x="8119604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91" name="テキスト ボックス 490">
            <a:extLst>
              <a:ext uri="{FF2B5EF4-FFF2-40B4-BE49-F238E27FC236}">
                <a16:creationId xmlns:a16="http://schemas.microsoft.com/office/drawing/2014/main" id="{AE9849F6-9463-E610-BC9D-639DA214554E}"/>
              </a:ext>
            </a:extLst>
          </p:cNvPr>
          <p:cNvSpPr txBox="1"/>
          <p:nvPr/>
        </p:nvSpPr>
        <p:spPr>
          <a:xfrm>
            <a:off x="8007228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sp>
        <p:nvSpPr>
          <p:cNvPr id="492" name="テキスト ボックス 491">
            <a:extLst>
              <a:ext uri="{FF2B5EF4-FFF2-40B4-BE49-F238E27FC236}">
                <a16:creationId xmlns:a16="http://schemas.microsoft.com/office/drawing/2014/main" id="{C8D7541A-B2F0-3636-6356-E6D0B2B314DE}"/>
              </a:ext>
            </a:extLst>
          </p:cNvPr>
          <p:cNvSpPr txBox="1"/>
          <p:nvPr/>
        </p:nvSpPr>
        <p:spPr>
          <a:xfrm>
            <a:off x="3369001" y="6143498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93" name="テキスト ボックス 492">
            <a:extLst>
              <a:ext uri="{FF2B5EF4-FFF2-40B4-BE49-F238E27FC236}">
                <a16:creationId xmlns:a16="http://schemas.microsoft.com/office/drawing/2014/main" id="{6572E925-CE68-40A1-9683-7720DB30EE69}"/>
              </a:ext>
            </a:extLst>
          </p:cNvPr>
          <p:cNvSpPr txBox="1"/>
          <p:nvPr/>
        </p:nvSpPr>
        <p:spPr>
          <a:xfrm>
            <a:off x="3256625" y="6336745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sp>
        <p:nvSpPr>
          <p:cNvPr id="494" name="テキスト ボックス 493">
            <a:extLst>
              <a:ext uri="{FF2B5EF4-FFF2-40B4-BE49-F238E27FC236}">
                <a16:creationId xmlns:a16="http://schemas.microsoft.com/office/drawing/2014/main" id="{7F87D56A-64BB-5BB7-5706-DF99361AD4B3}"/>
              </a:ext>
            </a:extLst>
          </p:cNvPr>
          <p:cNvSpPr txBox="1"/>
          <p:nvPr/>
        </p:nvSpPr>
        <p:spPr>
          <a:xfrm>
            <a:off x="5744302" y="6143498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95" name="テキスト ボックス 494">
            <a:extLst>
              <a:ext uri="{FF2B5EF4-FFF2-40B4-BE49-F238E27FC236}">
                <a16:creationId xmlns:a16="http://schemas.microsoft.com/office/drawing/2014/main" id="{6D5AC195-064B-24F6-FFD7-BCDA6A377856}"/>
              </a:ext>
            </a:extLst>
          </p:cNvPr>
          <p:cNvSpPr txBox="1"/>
          <p:nvPr/>
        </p:nvSpPr>
        <p:spPr>
          <a:xfrm>
            <a:off x="5631926" y="6336745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sp>
        <p:nvSpPr>
          <p:cNvPr id="496" name="テキスト ボックス 495">
            <a:extLst>
              <a:ext uri="{FF2B5EF4-FFF2-40B4-BE49-F238E27FC236}">
                <a16:creationId xmlns:a16="http://schemas.microsoft.com/office/drawing/2014/main" id="{61F02DD3-5BE9-8110-F55F-4ACF9DBF6D01}"/>
              </a:ext>
            </a:extLst>
          </p:cNvPr>
          <p:cNvSpPr txBox="1"/>
          <p:nvPr/>
        </p:nvSpPr>
        <p:spPr>
          <a:xfrm>
            <a:off x="8119604" y="6143498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4885E"/>
                </a:solidFill>
              </a:rPr>
              <a:t>まなびの芽の見出し（あれば）</a:t>
            </a:r>
          </a:p>
        </p:txBody>
      </p:sp>
      <p:sp>
        <p:nvSpPr>
          <p:cNvPr id="497" name="テキスト ボックス 496">
            <a:extLst>
              <a:ext uri="{FF2B5EF4-FFF2-40B4-BE49-F238E27FC236}">
                <a16:creationId xmlns:a16="http://schemas.microsoft.com/office/drawing/2014/main" id="{06057358-C399-3B87-5205-74CCFBCF1087}"/>
              </a:ext>
            </a:extLst>
          </p:cNvPr>
          <p:cNvSpPr txBox="1"/>
          <p:nvPr/>
        </p:nvSpPr>
        <p:spPr>
          <a:xfrm>
            <a:off x="8007228" y="6336745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sp>
        <p:nvSpPr>
          <p:cNvPr id="505" name="テキスト ボックス 504">
            <a:extLst>
              <a:ext uri="{FF2B5EF4-FFF2-40B4-BE49-F238E27FC236}">
                <a16:creationId xmlns:a16="http://schemas.microsoft.com/office/drawing/2014/main" id="{8262CA80-9BA9-224C-A9F0-B075611CB358}"/>
              </a:ext>
            </a:extLst>
          </p:cNvPr>
          <p:cNvSpPr txBox="1"/>
          <p:nvPr/>
        </p:nvSpPr>
        <p:spPr>
          <a:xfrm>
            <a:off x="647529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10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10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106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8BB1647-C569-1807-D089-7EB7729D45A4}"/>
              </a:ext>
            </a:extLst>
          </p:cNvPr>
          <p:cNvSpPr txBox="1"/>
          <p:nvPr/>
        </p:nvSpPr>
        <p:spPr>
          <a:xfrm>
            <a:off x="7775906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2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2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7082F45-48EE-A920-06A4-7020AF380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558564"/>
            <a:ext cx="2267717" cy="316687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C07BE0A-15AE-752A-BC70-564D8AE35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558564"/>
            <a:ext cx="2267717" cy="316687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481D98C-90CF-C0A1-B897-C44B6EE1F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4" y="558564"/>
            <a:ext cx="2267717" cy="31668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CA14F7B-96B6-195E-48F1-350346C17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89" y="558564"/>
            <a:ext cx="2267717" cy="316687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5E2F1D1-B2EE-063E-7370-3C632F8D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6" y="3834232"/>
            <a:ext cx="2267717" cy="316687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A21B4E9-924B-D4A5-180C-F2F889DE4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834232"/>
            <a:ext cx="2267717" cy="316687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8E972AF-CE8F-FCA0-9214-5ACFC46BB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4" y="3834232"/>
            <a:ext cx="2267717" cy="31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8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テキスト ボックス 504">
            <a:extLst>
              <a:ext uri="{FF2B5EF4-FFF2-40B4-BE49-F238E27FC236}">
                <a16:creationId xmlns:a16="http://schemas.microsoft.com/office/drawing/2014/main" id="{8262CA80-9BA9-224C-A9F0-B075611CB358}"/>
              </a:ext>
            </a:extLst>
          </p:cNvPr>
          <p:cNvSpPr txBox="1"/>
          <p:nvPr/>
        </p:nvSpPr>
        <p:spPr>
          <a:xfrm>
            <a:off x="647529" y="3833474"/>
            <a:ext cx="2268000" cy="31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kumimoji="1" lang="ja-JP" altLang="en-US" sz="1100" b="1" dirty="0">
                <a:latin typeface="+mn-ea"/>
              </a:rPr>
              <a:t>●拡大縮小はせずに、</a:t>
            </a:r>
            <a:r>
              <a:rPr kumimoji="1" lang="en-US" altLang="ja-JP" sz="1100" b="1" dirty="0">
                <a:latin typeface="+mn-ea"/>
              </a:rPr>
              <a:t>A4</a:t>
            </a:r>
            <a:r>
              <a:rPr kumimoji="1" lang="ja-JP" altLang="en-US" sz="1100" b="1" dirty="0">
                <a:latin typeface="+mn-ea"/>
              </a:rPr>
              <a:t>サイズで「両面印刷・短辺綴じ」の設定で印刷してください。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●見出しフォントにこだわりたい場合、フリーフォントの中で最も近いのは「</a:t>
            </a:r>
            <a:r>
              <a:rPr kumimoji="1" lang="ja-JP" altLang="en-US" sz="1100" b="1" dirty="0">
                <a:latin typeface="+mn-ea"/>
                <a:hlinkClick r:id="rId2"/>
              </a:rPr>
              <a:t>バナナスリップ</a:t>
            </a:r>
            <a:r>
              <a:rPr kumimoji="1" lang="en-US" altLang="ja-JP" sz="1100" b="1" dirty="0">
                <a:latin typeface="+mn-ea"/>
                <a:hlinkClick r:id="rId2"/>
              </a:rPr>
              <a:t>plus</a:t>
            </a:r>
            <a:r>
              <a:rPr kumimoji="1" lang="ja-JP" altLang="en-US" sz="1100" b="1" dirty="0">
                <a:latin typeface="+mn-ea"/>
              </a:rPr>
              <a:t>」と思われます。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●アイコンなどは、適宜コピー＆ペーストしたり、削除したりしてご利用ください。</a:t>
            </a:r>
            <a:endParaRPr kumimoji="1" lang="en-US" altLang="ja-JP" sz="1100" b="1" dirty="0">
              <a:latin typeface="+mn-ea"/>
            </a:endParaRPr>
          </a:p>
          <a:p>
            <a:pPr algn="just"/>
            <a:endParaRPr kumimoji="1" lang="en-US" altLang="ja-JP" sz="1100" b="1" dirty="0">
              <a:latin typeface="+mn-ea"/>
            </a:endParaRPr>
          </a:p>
          <a:p>
            <a:pPr algn="just"/>
            <a:r>
              <a:rPr kumimoji="1" lang="ja-JP" altLang="en-US" sz="1100" b="1" dirty="0">
                <a:latin typeface="+mn-ea"/>
              </a:rPr>
              <a:t>●裏面がシールになっている用紙に表面のみ印刷して、白紙カードに貼り付ければ、本物さながらのカードを増やすことができます。</a:t>
            </a:r>
            <a:endParaRPr kumimoji="1" lang="en-US" altLang="ja-JP" sz="1100" b="1" dirty="0">
              <a:latin typeface="+mn-ea"/>
            </a:endParaRPr>
          </a:p>
        </p:txBody>
      </p:sp>
      <p:pic>
        <p:nvPicPr>
          <p:cNvPr id="531" name="図 530">
            <a:extLst>
              <a:ext uri="{FF2B5EF4-FFF2-40B4-BE49-F238E27FC236}">
                <a16:creationId xmlns:a16="http://schemas.microsoft.com/office/drawing/2014/main" id="{2793C5B1-30AB-1EC4-B24C-06578E04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6" y="558564"/>
            <a:ext cx="2267717" cy="3166878"/>
          </a:xfrm>
          <a:prstGeom prst="rect">
            <a:avLst/>
          </a:prstGeom>
        </p:spPr>
      </p:pic>
      <p:sp>
        <p:nvSpPr>
          <p:cNvPr id="532" name="テキスト ボックス 531">
            <a:extLst>
              <a:ext uri="{FF2B5EF4-FFF2-40B4-BE49-F238E27FC236}">
                <a16:creationId xmlns:a16="http://schemas.microsoft.com/office/drawing/2014/main" id="{32CA5932-3BCA-022C-0AF6-A2C82A1E2155}"/>
              </a:ext>
            </a:extLst>
          </p:cNvPr>
          <p:cNvSpPr txBox="1"/>
          <p:nvPr/>
        </p:nvSpPr>
        <p:spPr>
          <a:xfrm>
            <a:off x="802928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533" name="テキスト ボックス 532">
            <a:extLst>
              <a:ext uri="{FF2B5EF4-FFF2-40B4-BE49-F238E27FC236}">
                <a16:creationId xmlns:a16="http://schemas.microsoft.com/office/drawing/2014/main" id="{5CD3B6E0-D25A-EFCC-1FAF-44E46762F61F}"/>
              </a:ext>
            </a:extLst>
          </p:cNvPr>
          <p:cNvSpPr txBox="1"/>
          <p:nvPr/>
        </p:nvSpPr>
        <p:spPr>
          <a:xfrm>
            <a:off x="796246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534" name="図 533">
            <a:extLst>
              <a:ext uri="{FF2B5EF4-FFF2-40B4-BE49-F238E27FC236}">
                <a16:creationId xmlns:a16="http://schemas.microsoft.com/office/drawing/2014/main" id="{F4A964BB-E08B-21EC-9F37-C5A68E2AB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4" y="2073872"/>
            <a:ext cx="252454" cy="252454"/>
          </a:xfrm>
          <a:prstGeom prst="rect">
            <a:avLst/>
          </a:prstGeom>
        </p:spPr>
      </p:pic>
      <p:pic>
        <p:nvPicPr>
          <p:cNvPr id="535" name="図 534">
            <a:extLst>
              <a:ext uri="{FF2B5EF4-FFF2-40B4-BE49-F238E27FC236}">
                <a16:creationId xmlns:a16="http://schemas.microsoft.com/office/drawing/2014/main" id="{4ADC9589-F942-8303-FB23-6BBF680D3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4" y="2077090"/>
            <a:ext cx="252454" cy="252454"/>
          </a:xfrm>
          <a:prstGeom prst="rect">
            <a:avLst/>
          </a:prstGeom>
        </p:spPr>
      </p:pic>
      <p:pic>
        <p:nvPicPr>
          <p:cNvPr id="536" name="図 535">
            <a:extLst>
              <a:ext uri="{FF2B5EF4-FFF2-40B4-BE49-F238E27FC236}">
                <a16:creationId xmlns:a16="http://schemas.microsoft.com/office/drawing/2014/main" id="{8307A135-E59E-28AC-7356-C65DEFA64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073872"/>
            <a:ext cx="252454" cy="252454"/>
          </a:xfrm>
          <a:prstGeom prst="rect">
            <a:avLst/>
          </a:prstGeom>
        </p:spPr>
      </p:pic>
      <p:pic>
        <p:nvPicPr>
          <p:cNvPr id="537" name="図 536">
            <a:extLst>
              <a:ext uri="{FF2B5EF4-FFF2-40B4-BE49-F238E27FC236}">
                <a16:creationId xmlns:a16="http://schemas.microsoft.com/office/drawing/2014/main" id="{5AA2C32E-1BB9-5963-3C6E-689E0A1E0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1" y="2078056"/>
            <a:ext cx="252454" cy="252454"/>
          </a:xfrm>
          <a:prstGeom prst="rect">
            <a:avLst/>
          </a:prstGeom>
        </p:spPr>
      </p:pic>
      <p:pic>
        <p:nvPicPr>
          <p:cNvPr id="538" name="図 537">
            <a:extLst>
              <a:ext uri="{FF2B5EF4-FFF2-40B4-BE49-F238E27FC236}">
                <a16:creationId xmlns:a16="http://schemas.microsoft.com/office/drawing/2014/main" id="{D1850C18-FA2B-9F3C-F0DD-11AB1B9134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2436748"/>
            <a:ext cx="252454" cy="252454"/>
          </a:xfrm>
          <a:prstGeom prst="rect">
            <a:avLst/>
          </a:prstGeom>
        </p:spPr>
      </p:pic>
      <p:pic>
        <p:nvPicPr>
          <p:cNvPr id="539" name="図 538">
            <a:extLst>
              <a:ext uri="{FF2B5EF4-FFF2-40B4-BE49-F238E27FC236}">
                <a16:creationId xmlns:a16="http://schemas.microsoft.com/office/drawing/2014/main" id="{E9CC0BC1-BE08-6446-16A9-E2D568309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0" y="2436748"/>
            <a:ext cx="252454" cy="235356"/>
          </a:xfrm>
          <a:prstGeom prst="rect">
            <a:avLst/>
          </a:prstGeom>
        </p:spPr>
      </p:pic>
      <p:grpSp>
        <p:nvGrpSpPr>
          <p:cNvPr id="540" name="グループ化 539">
            <a:extLst>
              <a:ext uri="{FF2B5EF4-FFF2-40B4-BE49-F238E27FC236}">
                <a16:creationId xmlns:a16="http://schemas.microsoft.com/office/drawing/2014/main" id="{9A725BCD-2EA8-FB6A-A28A-C5AAB8F6AF0D}"/>
              </a:ext>
            </a:extLst>
          </p:cNvPr>
          <p:cNvGrpSpPr/>
          <p:nvPr/>
        </p:nvGrpSpPr>
        <p:grpSpPr>
          <a:xfrm>
            <a:off x="881323" y="2878939"/>
            <a:ext cx="1803547" cy="613948"/>
            <a:chOff x="881323" y="2878939"/>
            <a:chExt cx="1803547" cy="613948"/>
          </a:xfrm>
        </p:grpSpPr>
        <p:sp>
          <p:nvSpPr>
            <p:cNvPr id="543" name="正方形/長方形 542">
              <a:extLst>
                <a:ext uri="{FF2B5EF4-FFF2-40B4-BE49-F238E27FC236}">
                  <a16:creationId xmlns:a16="http://schemas.microsoft.com/office/drawing/2014/main" id="{CC638B67-26F8-2299-5846-4A9250413393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4" name="図 543">
              <a:extLst>
                <a:ext uri="{FF2B5EF4-FFF2-40B4-BE49-F238E27FC236}">
                  <a16:creationId xmlns:a16="http://schemas.microsoft.com/office/drawing/2014/main" id="{93DB88E4-E81D-8817-2383-DAAB9B34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541" name="テキスト ボックス 540">
            <a:extLst>
              <a:ext uri="{FF2B5EF4-FFF2-40B4-BE49-F238E27FC236}">
                <a16:creationId xmlns:a16="http://schemas.microsoft.com/office/drawing/2014/main" id="{8D284A05-8623-3E85-736D-725741F8D4E0}"/>
              </a:ext>
            </a:extLst>
          </p:cNvPr>
          <p:cNvSpPr txBox="1"/>
          <p:nvPr/>
        </p:nvSpPr>
        <p:spPr>
          <a:xfrm>
            <a:off x="993700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542" name="テキスト ボックス 541">
            <a:extLst>
              <a:ext uri="{FF2B5EF4-FFF2-40B4-BE49-F238E27FC236}">
                <a16:creationId xmlns:a16="http://schemas.microsoft.com/office/drawing/2014/main" id="{8A00A1D8-CE86-544B-E7FA-3FA4983C3EC8}"/>
              </a:ext>
            </a:extLst>
          </p:cNvPr>
          <p:cNvSpPr txBox="1"/>
          <p:nvPr/>
        </p:nvSpPr>
        <p:spPr>
          <a:xfrm>
            <a:off x="881324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546" name="図 545">
            <a:extLst>
              <a:ext uri="{FF2B5EF4-FFF2-40B4-BE49-F238E27FC236}">
                <a16:creationId xmlns:a16="http://schemas.microsoft.com/office/drawing/2014/main" id="{4F9B02CB-C5FA-9669-3DF0-5D0EF48E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97" y="558564"/>
            <a:ext cx="2267717" cy="3166878"/>
          </a:xfrm>
          <a:prstGeom prst="rect">
            <a:avLst/>
          </a:prstGeom>
        </p:spPr>
      </p:pic>
      <p:sp>
        <p:nvSpPr>
          <p:cNvPr id="547" name="テキスト ボックス 546">
            <a:extLst>
              <a:ext uri="{FF2B5EF4-FFF2-40B4-BE49-F238E27FC236}">
                <a16:creationId xmlns:a16="http://schemas.microsoft.com/office/drawing/2014/main" id="{D9DE4BAC-416E-3891-B281-E5CCF6946E51}"/>
              </a:ext>
            </a:extLst>
          </p:cNvPr>
          <p:cNvSpPr txBox="1"/>
          <p:nvPr/>
        </p:nvSpPr>
        <p:spPr>
          <a:xfrm>
            <a:off x="3178229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548" name="テキスト ボックス 547">
            <a:extLst>
              <a:ext uri="{FF2B5EF4-FFF2-40B4-BE49-F238E27FC236}">
                <a16:creationId xmlns:a16="http://schemas.microsoft.com/office/drawing/2014/main" id="{794045C7-08A2-5B5F-BB3E-C63B8637AD98}"/>
              </a:ext>
            </a:extLst>
          </p:cNvPr>
          <p:cNvSpPr txBox="1"/>
          <p:nvPr/>
        </p:nvSpPr>
        <p:spPr>
          <a:xfrm>
            <a:off x="3171547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549" name="図 548">
            <a:extLst>
              <a:ext uri="{FF2B5EF4-FFF2-40B4-BE49-F238E27FC236}">
                <a16:creationId xmlns:a16="http://schemas.microsoft.com/office/drawing/2014/main" id="{0B0CA800-E1C1-DF2E-54C5-34C96FF4C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5" y="2073872"/>
            <a:ext cx="252454" cy="252454"/>
          </a:xfrm>
          <a:prstGeom prst="rect">
            <a:avLst/>
          </a:prstGeom>
        </p:spPr>
      </p:pic>
      <p:pic>
        <p:nvPicPr>
          <p:cNvPr id="550" name="図 549">
            <a:extLst>
              <a:ext uri="{FF2B5EF4-FFF2-40B4-BE49-F238E27FC236}">
                <a16:creationId xmlns:a16="http://schemas.microsoft.com/office/drawing/2014/main" id="{5282F046-6339-D018-BFB9-70343C301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45" y="2077090"/>
            <a:ext cx="252454" cy="252454"/>
          </a:xfrm>
          <a:prstGeom prst="rect">
            <a:avLst/>
          </a:prstGeom>
        </p:spPr>
      </p:pic>
      <p:pic>
        <p:nvPicPr>
          <p:cNvPr id="551" name="図 550">
            <a:extLst>
              <a:ext uri="{FF2B5EF4-FFF2-40B4-BE49-F238E27FC236}">
                <a16:creationId xmlns:a16="http://schemas.microsoft.com/office/drawing/2014/main" id="{51A98651-435E-013C-9256-FBB972771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2073872"/>
            <a:ext cx="252454" cy="252454"/>
          </a:xfrm>
          <a:prstGeom prst="rect">
            <a:avLst/>
          </a:prstGeom>
        </p:spPr>
      </p:pic>
      <p:pic>
        <p:nvPicPr>
          <p:cNvPr id="552" name="図 551">
            <a:extLst>
              <a:ext uri="{FF2B5EF4-FFF2-40B4-BE49-F238E27FC236}">
                <a16:creationId xmlns:a16="http://schemas.microsoft.com/office/drawing/2014/main" id="{676FD688-ABC0-A557-7C46-C7F0D9273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2" y="2078056"/>
            <a:ext cx="252454" cy="252454"/>
          </a:xfrm>
          <a:prstGeom prst="rect">
            <a:avLst/>
          </a:prstGeom>
        </p:spPr>
      </p:pic>
      <p:pic>
        <p:nvPicPr>
          <p:cNvPr id="553" name="図 552">
            <a:extLst>
              <a:ext uri="{FF2B5EF4-FFF2-40B4-BE49-F238E27FC236}">
                <a16:creationId xmlns:a16="http://schemas.microsoft.com/office/drawing/2014/main" id="{95626FBF-15DE-F209-A87A-5CF1C07C5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2436748"/>
            <a:ext cx="252454" cy="252454"/>
          </a:xfrm>
          <a:prstGeom prst="rect">
            <a:avLst/>
          </a:prstGeom>
        </p:spPr>
      </p:pic>
      <p:pic>
        <p:nvPicPr>
          <p:cNvPr id="554" name="図 553">
            <a:extLst>
              <a:ext uri="{FF2B5EF4-FFF2-40B4-BE49-F238E27FC236}">
                <a16:creationId xmlns:a16="http://schemas.microsoft.com/office/drawing/2014/main" id="{684466B4-DB1F-72E7-D1CC-C21165D1D2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1" y="2436748"/>
            <a:ext cx="252454" cy="235356"/>
          </a:xfrm>
          <a:prstGeom prst="rect">
            <a:avLst/>
          </a:prstGeom>
        </p:spPr>
      </p:pic>
      <p:grpSp>
        <p:nvGrpSpPr>
          <p:cNvPr id="555" name="グループ化 554">
            <a:extLst>
              <a:ext uri="{FF2B5EF4-FFF2-40B4-BE49-F238E27FC236}">
                <a16:creationId xmlns:a16="http://schemas.microsoft.com/office/drawing/2014/main" id="{CD421C0A-D97E-82F6-8B97-72007B1B44FF}"/>
              </a:ext>
            </a:extLst>
          </p:cNvPr>
          <p:cNvGrpSpPr/>
          <p:nvPr/>
        </p:nvGrpSpPr>
        <p:grpSpPr>
          <a:xfrm>
            <a:off x="3256624" y="2878939"/>
            <a:ext cx="1803547" cy="613948"/>
            <a:chOff x="881323" y="2878939"/>
            <a:chExt cx="1803547" cy="613948"/>
          </a:xfrm>
        </p:grpSpPr>
        <p:sp>
          <p:nvSpPr>
            <p:cNvPr id="558" name="正方形/長方形 557">
              <a:extLst>
                <a:ext uri="{FF2B5EF4-FFF2-40B4-BE49-F238E27FC236}">
                  <a16:creationId xmlns:a16="http://schemas.microsoft.com/office/drawing/2014/main" id="{5063C1A5-2666-F040-7FC9-C8DF860CFA75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9" name="図 558">
              <a:extLst>
                <a:ext uri="{FF2B5EF4-FFF2-40B4-BE49-F238E27FC236}">
                  <a16:creationId xmlns:a16="http://schemas.microsoft.com/office/drawing/2014/main" id="{C2F3C719-422E-CDD0-96B9-80C41C5EB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556" name="テキスト ボックス 555">
            <a:extLst>
              <a:ext uri="{FF2B5EF4-FFF2-40B4-BE49-F238E27FC236}">
                <a16:creationId xmlns:a16="http://schemas.microsoft.com/office/drawing/2014/main" id="{B448393A-8A71-7A46-2205-81E66EE0EAC5}"/>
              </a:ext>
            </a:extLst>
          </p:cNvPr>
          <p:cNvSpPr txBox="1"/>
          <p:nvPr/>
        </p:nvSpPr>
        <p:spPr>
          <a:xfrm>
            <a:off x="3369001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557" name="テキスト ボックス 556">
            <a:extLst>
              <a:ext uri="{FF2B5EF4-FFF2-40B4-BE49-F238E27FC236}">
                <a16:creationId xmlns:a16="http://schemas.microsoft.com/office/drawing/2014/main" id="{0B6C5C2A-72A9-B33C-9B4E-1DCC68A590F9}"/>
              </a:ext>
            </a:extLst>
          </p:cNvPr>
          <p:cNvSpPr txBox="1"/>
          <p:nvPr/>
        </p:nvSpPr>
        <p:spPr>
          <a:xfrm>
            <a:off x="3256625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561" name="図 560">
            <a:extLst>
              <a:ext uri="{FF2B5EF4-FFF2-40B4-BE49-F238E27FC236}">
                <a16:creationId xmlns:a16="http://schemas.microsoft.com/office/drawing/2014/main" id="{8CFAA4B2-F23C-8AA5-F665-7638C2B35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8" y="558564"/>
            <a:ext cx="2267717" cy="3166878"/>
          </a:xfrm>
          <a:prstGeom prst="rect">
            <a:avLst/>
          </a:prstGeom>
        </p:spPr>
      </p:pic>
      <p:sp>
        <p:nvSpPr>
          <p:cNvPr id="562" name="テキスト ボックス 561">
            <a:extLst>
              <a:ext uri="{FF2B5EF4-FFF2-40B4-BE49-F238E27FC236}">
                <a16:creationId xmlns:a16="http://schemas.microsoft.com/office/drawing/2014/main" id="{47A06751-044E-9327-8211-3A221B06A2CF}"/>
              </a:ext>
            </a:extLst>
          </p:cNvPr>
          <p:cNvSpPr txBox="1"/>
          <p:nvPr/>
        </p:nvSpPr>
        <p:spPr>
          <a:xfrm>
            <a:off x="5553530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563" name="テキスト ボックス 562">
            <a:extLst>
              <a:ext uri="{FF2B5EF4-FFF2-40B4-BE49-F238E27FC236}">
                <a16:creationId xmlns:a16="http://schemas.microsoft.com/office/drawing/2014/main" id="{66AF0032-CEE8-C949-BE4D-69147880E031}"/>
              </a:ext>
            </a:extLst>
          </p:cNvPr>
          <p:cNvSpPr txBox="1"/>
          <p:nvPr/>
        </p:nvSpPr>
        <p:spPr>
          <a:xfrm>
            <a:off x="5546848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564" name="図 563">
            <a:extLst>
              <a:ext uri="{FF2B5EF4-FFF2-40B4-BE49-F238E27FC236}">
                <a16:creationId xmlns:a16="http://schemas.microsoft.com/office/drawing/2014/main" id="{63F63902-9DBB-6EC5-0D81-B9C502750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96" y="2073872"/>
            <a:ext cx="252454" cy="252454"/>
          </a:xfrm>
          <a:prstGeom prst="rect">
            <a:avLst/>
          </a:prstGeom>
        </p:spPr>
      </p:pic>
      <p:pic>
        <p:nvPicPr>
          <p:cNvPr id="565" name="図 564">
            <a:extLst>
              <a:ext uri="{FF2B5EF4-FFF2-40B4-BE49-F238E27FC236}">
                <a16:creationId xmlns:a16="http://schemas.microsoft.com/office/drawing/2014/main" id="{2A9CED15-1B61-19EA-76EA-DD432B2A8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6" y="2077090"/>
            <a:ext cx="252454" cy="252454"/>
          </a:xfrm>
          <a:prstGeom prst="rect">
            <a:avLst/>
          </a:prstGeom>
        </p:spPr>
      </p:pic>
      <p:pic>
        <p:nvPicPr>
          <p:cNvPr id="566" name="図 565">
            <a:extLst>
              <a:ext uri="{FF2B5EF4-FFF2-40B4-BE49-F238E27FC236}">
                <a16:creationId xmlns:a16="http://schemas.microsoft.com/office/drawing/2014/main" id="{7CCEC382-032C-F541-F03B-F601617D6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2073872"/>
            <a:ext cx="252454" cy="252454"/>
          </a:xfrm>
          <a:prstGeom prst="rect">
            <a:avLst/>
          </a:prstGeom>
        </p:spPr>
      </p:pic>
      <p:pic>
        <p:nvPicPr>
          <p:cNvPr id="567" name="図 566">
            <a:extLst>
              <a:ext uri="{FF2B5EF4-FFF2-40B4-BE49-F238E27FC236}">
                <a16:creationId xmlns:a16="http://schemas.microsoft.com/office/drawing/2014/main" id="{6F8D32C5-94ED-C3FA-D0D1-6B7C2D048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3" y="2078056"/>
            <a:ext cx="252454" cy="252454"/>
          </a:xfrm>
          <a:prstGeom prst="rect">
            <a:avLst/>
          </a:prstGeom>
        </p:spPr>
      </p:pic>
      <p:pic>
        <p:nvPicPr>
          <p:cNvPr id="568" name="図 567">
            <a:extLst>
              <a:ext uri="{FF2B5EF4-FFF2-40B4-BE49-F238E27FC236}">
                <a16:creationId xmlns:a16="http://schemas.microsoft.com/office/drawing/2014/main" id="{D1BA61B5-9509-5899-2F6A-DE39B1F46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2436748"/>
            <a:ext cx="252454" cy="252454"/>
          </a:xfrm>
          <a:prstGeom prst="rect">
            <a:avLst/>
          </a:prstGeom>
        </p:spPr>
      </p:pic>
      <p:pic>
        <p:nvPicPr>
          <p:cNvPr id="569" name="図 568">
            <a:extLst>
              <a:ext uri="{FF2B5EF4-FFF2-40B4-BE49-F238E27FC236}">
                <a16:creationId xmlns:a16="http://schemas.microsoft.com/office/drawing/2014/main" id="{A70E06AD-E95F-4A04-06D8-A83E9F8684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2" y="2436748"/>
            <a:ext cx="252454" cy="235356"/>
          </a:xfrm>
          <a:prstGeom prst="rect">
            <a:avLst/>
          </a:prstGeom>
        </p:spPr>
      </p:pic>
      <p:grpSp>
        <p:nvGrpSpPr>
          <p:cNvPr id="570" name="グループ化 569">
            <a:extLst>
              <a:ext uri="{FF2B5EF4-FFF2-40B4-BE49-F238E27FC236}">
                <a16:creationId xmlns:a16="http://schemas.microsoft.com/office/drawing/2014/main" id="{92E70305-D75E-FC82-6A8A-A1E0D6DA05DE}"/>
              </a:ext>
            </a:extLst>
          </p:cNvPr>
          <p:cNvGrpSpPr/>
          <p:nvPr/>
        </p:nvGrpSpPr>
        <p:grpSpPr>
          <a:xfrm>
            <a:off x="5631925" y="2878939"/>
            <a:ext cx="1803547" cy="613948"/>
            <a:chOff x="881323" y="2878939"/>
            <a:chExt cx="1803547" cy="613948"/>
          </a:xfrm>
        </p:grpSpPr>
        <p:sp>
          <p:nvSpPr>
            <p:cNvPr id="573" name="正方形/長方形 572">
              <a:extLst>
                <a:ext uri="{FF2B5EF4-FFF2-40B4-BE49-F238E27FC236}">
                  <a16:creationId xmlns:a16="http://schemas.microsoft.com/office/drawing/2014/main" id="{69B80C24-DFA1-9E34-F32E-383290E6641B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4" name="図 573">
              <a:extLst>
                <a:ext uri="{FF2B5EF4-FFF2-40B4-BE49-F238E27FC236}">
                  <a16:creationId xmlns:a16="http://schemas.microsoft.com/office/drawing/2014/main" id="{5570A64C-BCBA-ACBB-7862-A05AEDD2B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571" name="テキスト ボックス 570">
            <a:extLst>
              <a:ext uri="{FF2B5EF4-FFF2-40B4-BE49-F238E27FC236}">
                <a16:creationId xmlns:a16="http://schemas.microsoft.com/office/drawing/2014/main" id="{3FEC58B2-ECEA-FE83-D378-DA5AB4CFF155}"/>
              </a:ext>
            </a:extLst>
          </p:cNvPr>
          <p:cNvSpPr txBox="1"/>
          <p:nvPr/>
        </p:nvSpPr>
        <p:spPr>
          <a:xfrm>
            <a:off x="5744302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572" name="テキスト ボックス 571">
            <a:extLst>
              <a:ext uri="{FF2B5EF4-FFF2-40B4-BE49-F238E27FC236}">
                <a16:creationId xmlns:a16="http://schemas.microsoft.com/office/drawing/2014/main" id="{91DC1266-D06B-2E41-6329-3280A5C32AD3}"/>
              </a:ext>
            </a:extLst>
          </p:cNvPr>
          <p:cNvSpPr txBox="1"/>
          <p:nvPr/>
        </p:nvSpPr>
        <p:spPr>
          <a:xfrm>
            <a:off x="5631926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576" name="図 575">
            <a:extLst>
              <a:ext uri="{FF2B5EF4-FFF2-40B4-BE49-F238E27FC236}">
                <a16:creationId xmlns:a16="http://schemas.microsoft.com/office/drawing/2014/main" id="{A826ED75-82B6-839E-2E04-7ABDE312F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00" y="558564"/>
            <a:ext cx="2267717" cy="3166878"/>
          </a:xfrm>
          <a:prstGeom prst="rect">
            <a:avLst/>
          </a:prstGeom>
        </p:spPr>
      </p:pic>
      <p:sp>
        <p:nvSpPr>
          <p:cNvPr id="577" name="テキスト ボックス 576">
            <a:extLst>
              <a:ext uri="{FF2B5EF4-FFF2-40B4-BE49-F238E27FC236}">
                <a16:creationId xmlns:a16="http://schemas.microsoft.com/office/drawing/2014/main" id="{695A951D-D7A7-FE92-084F-C05523F0E78E}"/>
              </a:ext>
            </a:extLst>
          </p:cNvPr>
          <p:cNvSpPr txBox="1"/>
          <p:nvPr/>
        </p:nvSpPr>
        <p:spPr>
          <a:xfrm>
            <a:off x="7928832" y="825867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578" name="テキスト ボックス 577">
            <a:extLst>
              <a:ext uri="{FF2B5EF4-FFF2-40B4-BE49-F238E27FC236}">
                <a16:creationId xmlns:a16="http://schemas.microsoft.com/office/drawing/2014/main" id="{486FAC9C-F8CF-4E70-6C78-AAE3D8CC4169}"/>
              </a:ext>
            </a:extLst>
          </p:cNvPr>
          <p:cNvSpPr txBox="1"/>
          <p:nvPr/>
        </p:nvSpPr>
        <p:spPr>
          <a:xfrm>
            <a:off x="7922150" y="1355580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579" name="図 578">
            <a:extLst>
              <a:ext uri="{FF2B5EF4-FFF2-40B4-BE49-F238E27FC236}">
                <a16:creationId xmlns:a16="http://schemas.microsoft.com/office/drawing/2014/main" id="{4B742C57-4FB7-06CC-A3DB-66B0E0A3E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8" y="2073872"/>
            <a:ext cx="252454" cy="252454"/>
          </a:xfrm>
          <a:prstGeom prst="rect">
            <a:avLst/>
          </a:prstGeom>
        </p:spPr>
      </p:pic>
      <p:pic>
        <p:nvPicPr>
          <p:cNvPr id="580" name="図 579">
            <a:extLst>
              <a:ext uri="{FF2B5EF4-FFF2-40B4-BE49-F238E27FC236}">
                <a16:creationId xmlns:a16="http://schemas.microsoft.com/office/drawing/2014/main" id="{0CBBF8AB-F4C9-B4F1-1B79-1C290091A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48" y="2077090"/>
            <a:ext cx="252454" cy="252454"/>
          </a:xfrm>
          <a:prstGeom prst="rect">
            <a:avLst/>
          </a:prstGeom>
        </p:spPr>
      </p:pic>
      <p:pic>
        <p:nvPicPr>
          <p:cNvPr id="581" name="図 580">
            <a:extLst>
              <a:ext uri="{FF2B5EF4-FFF2-40B4-BE49-F238E27FC236}">
                <a16:creationId xmlns:a16="http://schemas.microsoft.com/office/drawing/2014/main" id="{6699F4C6-E881-A22E-B672-B208DA095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2073872"/>
            <a:ext cx="252454" cy="252454"/>
          </a:xfrm>
          <a:prstGeom prst="rect">
            <a:avLst/>
          </a:prstGeom>
        </p:spPr>
      </p:pic>
      <p:pic>
        <p:nvPicPr>
          <p:cNvPr id="582" name="図 581">
            <a:extLst>
              <a:ext uri="{FF2B5EF4-FFF2-40B4-BE49-F238E27FC236}">
                <a16:creationId xmlns:a16="http://schemas.microsoft.com/office/drawing/2014/main" id="{C113586A-BC36-C526-60FD-F8721848B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5" y="2078056"/>
            <a:ext cx="252454" cy="252454"/>
          </a:xfrm>
          <a:prstGeom prst="rect">
            <a:avLst/>
          </a:prstGeom>
        </p:spPr>
      </p:pic>
      <p:pic>
        <p:nvPicPr>
          <p:cNvPr id="583" name="図 582">
            <a:extLst>
              <a:ext uri="{FF2B5EF4-FFF2-40B4-BE49-F238E27FC236}">
                <a16:creationId xmlns:a16="http://schemas.microsoft.com/office/drawing/2014/main" id="{9593C07B-C184-455D-CA37-35C08019F9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2436748"/>
            <a:ext cx="252454" cy="252454"/>
          </a:xfrm>
          <a:prstGeom prst="rect">
            <a:avLst/>
          </a:prstGeom>
        </p:spPr>
      </p:pic>
      <p:pic>
        <p:nvPicPr>
          <p:cNvPr id="584" name="図 583">
            <a:extLst>
              <a:ext uri="{FF2B5EF4-FFF2-40B4-BE49-F238E27FC236}">
                <a16:creationId xmlns:a16="http://schemas.microsoft.com/office/drawing/2014/main" id="{FA66DD33-C882-D0A4-BBC5-4C99ADA96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4" y="2436748"/>
            <a:ext cx="252454" cy="235356"/>
          </a:xfrm>
          <a:prstGeom prst="rect">
            <a:avLst/>
          </a:prstGeom>
        </p:spPr>
      </p:pic>
      <p:grpSp>
        <p:nvGrpSpPr>
          <p:cNvPr id="585" name="グループ化 584">
            <a:extLst>
              <a:ext uri="{FF2B5EF4-FFF2-40B4-BE49-F238E27FC236}">
                <a16:creationId xmlns:a16="http://schemas.microsoft.com/office/drawing/2014/main" id="{599A7F2D-40A5-F894-BA5F-A332432EA641}"/>
              </a:ext>
            </a:extLst>
          </p:cNvPr>
          <p:cNvGrpSpPr/>
          <p:nvPr/>
        </p:nvGrpSpPr>
        <p:grpSpPr>
          <a:xfrm>
            <a:off x="8007227" y="2878939"/>
            <a:ext cx="1803547" cy="613948"/>
            <a:chOff x="881323" y="2878939"/>
            <a:chExt cx="1803547" cy="613948"/>
          </a:xfrm>
        </p:grpSpPr>
        <p:sp>
          <p:nvSpPr>
            <p:cNvPr id="588" name="正方形/長方形 587">
              <a:extLst>
                <a:ext uri="{FF2B5EF4-FFF2-40B4-BE49-F238E27FC236}">
                  <a16:creationId xmlns:a16="http://schemas.microsoft.com/office/drawing/2014/main" id="{E4C26A0D-8089-45BB-D6A2-F992EF24393C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89" name="図 588">
              <a:extLst>
                <a:ext uri="{FF2B5EF4-FFF2-40B4-BE49-F238E27FC236}">
                  <a16:creationId xmlns:a16="http://schemas.microsoft.com/office/drawing/2014/main" id="{DA5AB546-FFE2-F450-360C-1E1C4A25E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586" name="テキスト ボックス 585">
            <a:extLst>
              <a:ext uri="{FF2B5EF4-FFF2-40B4-BE49-F238E27FC236}">
                <a16:creationId xmlns:a16="http://schemas.microsoft.com/office/drawing/2014/main" id="{CF337A29-EC41-F42C-7B21-55EC6ED511FE}"/>
              </a:ext>
            </a:extLst>
          </p:cNvPr>
          <p:cNvSpPr txBox="1"/>
          <p:nvPr/>
        </p:nvSpPr>
        <p:spPr>
          <a:xfrm>
            <a:off x="8119604" y="2867830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587" name="テキスト ボックス 586">
            <a:extLst>
              <a:ext uri="{FF2B5EF4-FFF2-40B4-BE49-F238E27FC236}">
                <a16:creationId xmlns:a16="http://schemas.microsoft.com/office/drawing/2014/main" id="{6C537165-D0B5-DF4D-AF8D-999280434255}"/>
              </a:ext>
            </a:extLst>
          </p:cNvPr>
          <p:cNvSpPr txBox="1"/>
          <p:nvPr/>
        </p:nvSpPr>
        <p:spPr>
          <a:xfrm>
            <a:off x="8007228" y="3061077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591" name="図 590">
            <a:extLst>
              <a:ext uri="{FF2B5EF4-FFF2-40B4-BE49-F238E27FC236}">
                <a16:creationId xmlns:a16="http://schemas.microsoft.com/office/drawing/2014/main" id="{D9929CBA-6B8D-74E9-459E-F95C12824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97" y="3834232"/>
            <a:ext cx="2267717" cy="3166878"/>
          </a:xfrm>
          <a:prstGeom prst="rect">
            <a:avLst/>
          </a:prstGeom>
        </p:spPr>
      </p:pic>
      <p:sp>
        <p:nvSpPr>
          <p:cNvPr id="592" name="テキスト ボックス 591">
            <a:extLst>
              <a:ext uri="{FF2B5EF4-FFF2-40B4-BE49-F238E27FC236}">
                <a16:creationId xmlns:a16="http://schemas.microsoft.com/office/drawing/2014/main" id="{89AA606F-6757-F7A3-13E3-82B3639F609B}"/>
              </a:ext>
            </a:extLst>
          </p:cNvPr>
          <p:cNvSpPr txBox="1"/>
          <p:nvPr/>
        </p:nvSpPr>
        <p:spPr>
          <a:xfrm>
            <a:off x="3178229" y="4101535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593" name="テキスト ボックス 592">
            <a:extLst>
              <a:ext uri="{FF2B5EF4-FFF2-40B4-BE49-F238E27FC236}">
                <a16:creationId xmlns:a16="http://schemas.microsoft.com/office/drawing/2014/main" id="{F8A63EFA-E59A-30F1-3AB4-B46C52231320}"/>
              </a:ext>
            </a:extLst>
          </p:cNvPr>
          <p:cNvSpPr txBox="1"/>
          <p:nvPr/>
        </p:nvSpPr>
        <p:spPr>
          <a:xfrm>
            <a:off x="3171547" y="4631248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594" name="図 593">
            <a:extLst>
              <a:ext uri="{FF2B5EF4-FFF2-40B4-BE49-F238E27FC236}">
                <a16:creationId xmlns:a16="http://schemas.microsoft.com/office/drawing/2014/main" id="{894F8D5C-6150-B631-B9CC-F219E60FA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95" y="5349540"/>
            <a:ext cx="252454" cy="252454"/>
          </a:xfrm>
          <a:prstGeom prst="rect">
            <a:avLst/>
          </a:prstGeom>
        </p:spPr>
      </p:pic>
      <p:pic>
        <p:nvPicPr>
          <p:cNvPr id="595" name="図 594">
            <a:extLst>
              <a:ext uri="{FF2B5EF4-FFF2-40B4-BE49-F238E27FC236}">
                <a16:creationId xmlns:a16="http://schemas.microsoft.com/office/drawing/2014/main" id="{53E99E82-98A1-3553-7076-A0BB2CADD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45" y="5352758"/>
            <a:ext cx="252454" cy="252454"/>
          </a:xfrm>
          <a:prstGeom prst="rect">
            <a:avLst/>
          </a:prstGeom>
        </p:spPr>
      </p:pic>
      <p:pic>
        <p:nvPicPr>
          <p:cNvPr id="596" name="図 595">
            <a:extLst>
              <a:ext uri="{FF2B5EF4-FFF2-40B4-BE49-F238E27FC236}">
                <a16:creationId xmlns:a16="http://schemas.microsoft.com/office/drawing/2014/main" id="{130F2F82-AE88-4931-4EE3-C16AC3F16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5349540"/>
            <a:ext cx="252454" cy="252454"/>
          </a:xfrm>
          <a:prstGeom prst="rect">
            <a:avLst/>
          </a:prstGeom>
        </p:spPr>
      </p:pic>
      <p:pic>
        <p:nvPicPr>
          <p:cNvPr id="597" name="図 596">
            <a:extLst>
              <a:ext uri="{FF2B5EF4-FFF2-40B4-BE49-F238E27FC236}">
                <a16:creationId xmlns:a16="http://schemas.microsoft.com/office/drawing/2014/main" id="{98F1B6F5-8E4F-473F-9D65-AAD875F76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2" y="5353724"/>
            <a:ext cx="252454" cy="252454"/>
          </a:xfrm>
          <a:prstGeom prst="rect">
            <a:avLst/>
          </a:prstGeom>
        </p:spPr>
      </p:pic>
      <p:pic>
        <p:nvPicPr>
          <p:cNvPr id="598" name="図 597">
            <a:extLst>
              <a:ext uri="{FF2B5EF4-FFF2-40B4-BE49-F238E27FC236}">
                <a16:creationId xmlns:a16="http://schemas.microsoft.com/office/drawing/2014/main" id="{A4C1A7F6-1A54-79ED-1762-2CA031E85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19" y="5712416"/>
            <a:ext cx="252454" cy="252454"/>
          </a:xfrm>
          <a:prstGeom prst="rect">
            <a:avLst/>
          </a:prstGeom>
        </p:spPr>
      </p:pic>
      <p:pic>
        <p:nvPicPr>
          <p:cNvPr id="599" name="図 598">
            <a:extLst>
              <a:ext uri="{FF2B5EF4-FFF2-40B4-BE49-F238E27FC236}">
                <a16:creationId xmlns:a16="http://schemas.microsoft.com/office/drawing/2014/main" id="{271A8F0A-6D1E-04D7-5D10-498A55DC6B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81" y="5712416"/>
            <a:ext cx="252454" cy="235356"/>
          </a:xfrm>
          <a:prstGeom prst="rect">
            <a:avLst/>
          </a:prstGeom>
        </p:spPr>
      </p:pic>
      <p:grpSp>
        <p:nvGrpSpPr>
          <p:cNvPr id="600" name="グループ化 599">
            <a:extLst>
              <a:ext uri="{FF2B5EF4-FFF2-40B4-BE49-F238E27FC236}">
                <a16:creationId xmlns:a16="http://schemas.microsoft.com/office/drawing/2014/main" id="{75AB7341-0532-3F2F-D801-6C6FCF455D76}"/>
              </a:ext>
            </a:extLst>
          </p:cNvPr>
          <p:cNvGrpSpPr/>
          <p:nvPr/>
        </p:nvGrpSpPr>
        <p:grpSpPr>
          <a:xfrm>
            <a:off x="3256624" y="6154607"/>
            <a:ext cx="1803547" cy="613948"/>
            <a:chOff x="881323" y="2878939"/>
            <a:chExt cx="1803547" cy="613948"/>
          </a:xfrm>
        </p:grpSpPr>
        <p:sp>
          <p:nvSpPr>
            <p:cNvPr id="603" name="正方形/長方形 602">
              <a:extLst>
                <a:ext uri="{FF2B5EF4-FFF2-40B4-BE49-F238E27FC236}">
                  <a16:creationId xmlns:a16="http://schemas.microsoft.com/office/drawing/2014/main" id="{BD498849-825B-8796-0042-D58D67324AD2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4" name="図 603">
              <a:extLst>
                <a:ext uri="{FF2B5EF4-FFF2-40B4-BE49-F238E27FC236}">
                  <a16:creationId xmlns:a16="http://schemas.microsoft.com/office/drawing/2014/main" id="{3CF0EC5F-9187-6F7F-9F84-176F1861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601" name="テキスト ボックス 600">
            <a:extLst>
              <a:ext uri="{FF2B5EF4-FFF2-40B4-BE49-F238E27FC236}">
                <a16:creationId xmlns:a16="http://schemas.microsoft.com/office/drawing/2014/main" id="{FC474C72-6773-0441-0F66-98BE77B4759B}"/>
              </a:ext>
            </a:extLst>
          </p:cNvPr>
          <p:cNvSpPr txBox="1"/>
          <p:nvPr/>
        </p:nvSpPr>
        <p:spPr>
          <a:xfrm>
            <a:off x="3369001" y="6143498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602" name="テキスト ボックス 601">
            <a:extLst>
              <a:ext uri="{FF2B5EF4-FFF2-40B4-BE49-F238E27FC236}">
                <a16:creationId xmlns:a16="http://schemas.microsoft.com/office/drawing/2014/main" id="{B882922E-6EC9-8F77-5FD8-B4B0CC9D0371}"/>
              </a:ext>
            </a:extLst>
          </p:cNvPr>
          <p:cNvSpPr txBox="1"/>
          <p:nvPr/>
        </p:nvSpPr>
        <p:spPr>
          <a:xfrm>
            <a:off x="3256625" y="6336745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606" name="図 605">
            <a:extLst>
              <a:ext uri="{FF2B5EF4-FFF2-40B4-BE49-F238E27FC236}">
                <a16:creationId xmlns:a16="http://schemas.microsoft.com/office/drawing/2014/main" id="{09A98650-CE02-41A9-5619-54F46E998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98" y="3834232"/>
            <a:ext cx="2267717" cy="3166878"/>
          </a:xfrm>
          <a:prstGeom prst="rect">
            <a:avLst/>
          </a:prstGeom>
        </p:spPr>
      </p:pic>
      <p:sp>
        <p:nvSpPr>
          <p:cNvPr id="607" name="テキスト ボックス 606">
            <a:extLst>
              <a:ext uri="{FF2B5EF4-FFF2-40B4-BE49-F238E27FC236}">
                <a16:creationId xmlns:a16="http://schemas.microsoft.com/office/drawing/2014/main" id="{1CAEEF35-1895-96DA-4889-2B9A7858115C}"/>
              </a:ext>
            </a:extLst>
          </p:cNvPr>
          <p:cNvSpPr txBox="1"/>
          <p:nvPr/>
        </p:nvSpPr>
        <p:spPr>
          <a:xfrm>
            <a:off x="5553530" y="4101535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608" name="テキスト ボックス 607">
            <a:extLst>
              <a:ext uri="{FF2B5EF4-FFF2-40B4-BE49-F238E27FC236}">
                <a16:creationId xmlns:a16="http://schemas.microsoft.com/office/drawing/2014/main" id="{A54E1647-CDDE-9142-43AA-DE91901E1A45}"/>
              </a:ext>
            </a:extLst>
          </p:cNvPr>
          <p:cNvSpPr txBox="1"/>
          <p:nvPr/>
        </p:nvSpPr>
        <p:spPr>
          <a:xfrm>
            <a:off x="5546848" y="4631248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609" name="図 608">
            <a:extLst>
              <a:ext uri="{FF2B5EF4-FFF2-40B4-BE49-F238E27FC236}">
                <a16:creationId xmlns:a16="http://schemas.microsoft.com/office/drawing/2014/main" id="{F04EFB46-42E3-2343-8972-EA0AE0556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96" y="5349540"/>
            <a:ext cx="252454" cy="252454"/>
          </a:xfrm>
          <a:prstGeom prst="rect">
            <a:avLst/>
          </a:prstGeom>
        </p:spPr>
      </p:pic>
      <p:pic>
        <p:nvPicPr>
          <p:cNvPr id="610" name="図 609">
            <a:extLst>
              <a:ext uri="{FF2B5EF4-FFF2-40B4-BE49-F238E27FC236}">
                <a16:creationId xmlns:a16="http://schemas.microsoft.com/office/drawing/2014/main" id="{D654197F-AA93-E4C2-26DA-F5B28A4F0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46" y="5352758"/>
            <a:ext cx="252454" cy="252454"/>
          </a:xfrm>
          <a:prstGeom prst="rect">
            <a:avLst/>
          </a:prstGeom>
        </p:spPr>
      </p:pic>
      <p:pic>
        <p:nvPicPr>
          <p:cNvPr id="611" name="図 610">
            <a:extLst>
              <a:ext uri="{FF2B5EF4-FFF2-40B4-BE49-F238E27FC236}">
                <a16:creationId xmlns:a16="http://schemas.microsoft.com/office/drawing/2014/main" id="{811DA097-1787-898B-8FA1-A8BCF79CB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5349540"/>
            <a:ext cx="252454" cy="252454"/>
          </a:xfrm>
          <a:prstGeom prst="rect">
            <a:avLst/>
          </a:prstGeom>
        </p:spPr>
      </p:pic>
      <p:pic>
        <p:nvPicPr>
          <p:cNvPr id="612" name="図 611">
            <a:extLst>
              <a:ext uri="{FF2B5EF4-FFF2-40B4-BE49-F238E27FC236}">
                <a16:creationId xmlns:a16="http://schemas.microsoft.com/office/drawing/2014/main" id="{0EE788A3-E3E4-5BB6-7A5C-52B7C0C662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3" y="5353724"/>
            <a:ext cx="252454" cy="252454"/>
          </a:xfrm>
          <a:prstGeom prst="rect">
            <a:avLst/>
          </a:prstGeom>
        </p:spPr>
      </p:pic>
      <p:pic>
        <p:nvPicPr>
          <p:cNvPr id="613" name="図 612">
            <a:extLst>
              <a:ext uri="{FF2B5EF4-FFF2-40B4-BE49-F238E27FC236}">
                <a16:creationId xmlns:a16="http://schemas.microsoft.com/office/drawing/2014/main" id="{C224F01A-5120-D3D1-4F14-810AF68230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20" y="5712416"/>
            <a:ext cx="252454" cy="252454"/>
          </a:xfrm>
          <a:prstGeom prst="rect">
            <a:avLst/>
          </a:prstGeom>
        </p:spPr>
      </p:pic>
      <p:pic>
        <p:nvPicPr>
          <p:cNvPr id="614" name="図 613">
            <a:extLst>
              <a:ext uri="{FF2B5EF4-FFF2-40B4-BE49-F238E27FC236}">
                <a16:creationId xmlns:a16="http://schemas.microsoft.com/office/drawing/2014/main" id="{1C276BB5-555A-D143-F60F-70AC148573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82" y="5712416"/>
            <a:ext cx="252454" cy="235356"/>
          </a:xfrm>
          <a:prstGeom prst="rect">
            <a:avLst/>
          </a:prstGeom>
        </p:spPr>
      </p:pic>
      <p:grpSp>
        <p:nvGrpSpPr>
          <p:cNvPr id="615" name="グループ化 614">
            <a:extLst>
              <a:ext uri="{FF2B5EF4-FFF2-40B4-BE49-F238E27FC236}">
                <a16:creationId xmlns:a16="http://schemas.microsoft.com/office/drawing/2014/main" id="{89AE8F6E-269C-610A-E553-91BE07B7F3BC}"/>
              </a:ext>
            </a:extLst>
          </p:cNvPr>
          <p:cNvGrpSpPr/>
          <p:nvPr/>
        </p:nvGrpSpPr>
        <p:grpSpPr>
          <a:xfrm>
            <a:off x="5631925" y="6154607"/>
            <a:ext cx="1803547" cy="613948"/>
            <a:chOff x="881323" y="2878939"/>
            <a:chExt cx="1803547" cy="613948"/>
          </a:xfrm>
        </p:grpSpPr>
        <p:sp>
          <p:nvSpPr>
            <p:cNvPr id="618" name="正方形/長方形 617">
              <a:extLst>
                <a:ext uri="{FF2B5EF4-FFF2-40B4-BE49-F238E27FC236}">
                  <a16:creationId xmlns:a16="http://schemas.microsoft.com/office/drawing/2014/main" id="{2E098414-4D83-4BDE-F782-D115B8582981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9" name="図 618">
              <a:extLst>
                <a:ext uri="{FF2B5EF4-FFF2-40B4-BE49-F238E27FC236}">
                  <a16:creationId xmlns:a16="http://schemas.microsoft.com/office/drawing/2014/main" id="{9520B3CE-4354-2E53-9E40-B6757313D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616" name="テキスト ボックス 615">
            <a:extLst>
              <a:ext uri="{FF2B5EF4-FFF2-40B4-BE49-F238E27FC236}">
                <a16:creationId xmlns:a16="http://schemas.microsoft.com/office/drawing/2014/main" id="{6CAE216E-895B-592B-8492-BBC34A18210C}"/>
              </a:ext>
            </a:extLst>
          </p:cNvPr>
          <p:cNvSpPr txBox="1"/>
          <p:nvPr/>
        </p:nvSpPr>
        <p:spPr>
          <a:xfrm>
            <a:off x="5744302" y="6143498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617" name="テキスト ボックス 616">
            <a:extLst>
              <a:ext uri="{FF2B5EF4-FFF2-40B4-BE49-F238E27FC236}">
                <a16:creationId xmlns:a16="http://schemas.microsoft.com/office/drawing/2014/main" id="{3D956672-A3B3-6FCB-048A-44A6F4074436}"/>
              </a:ext>
            </a:extLst>
          </p:cNvPr>
          <p:cNvSpPr txBox="1"/>
          <p:nvPr/>
        </p:nvSpPr>
        <p:spPr>
          <a:xfrm>
            <a:off x="5631926" y="6336745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  <p:pic>
        <p:nvPicPr>
          <p:cNvPr id="621" name="図 620">
            <a:extLst>
              <a:ext uri="{FF2B5EF4-FFF2-40B4-BE49-F238E27FC236}">
                <a16:creationId xmlns:a16="http://schemas.microsoft.com/office/drawing/2014/main" id="{6D42C20A-9C1F-70A2-4169-8D2871E5E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00" y="3834232"/>
            <a:ext cx="2267717" cy="3166878"/>
          </a:xfrm>
          <a:prstGeom prst="rect">
            <a:avLst/>
          </a:prstGeom>
        </p:spPr>
      </p:pic>
      <p:sp>
        <p:nvSpPr>
          <p:cNvPr id="622" name="テキスト ボックス 621">
            <a:extLst>
              <a:ext uri="{FF2B5EF4-FFF2-40B4-BE49-F238E27FC236}">
                <a16:creationId xmlns:a16="http://schemas.microsoft.com/office/drawing/2014/main" id="{5FACC141-8A7E-10C7-E49B-A684A0F2F849}"/>
              </a:ext>
            </a:extLst>
          </p:cNvPr>
          <p:cNvSpPr txBox="1"/>
          <p:nvPr/>
        </p:nvSpPr>
        <p:spPr>
          <a:xfrm>
            <a:off x="7928832" y="4101535"/>
            <a:ext cx="1975960" cy="369332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ctr"/>
            <a:r>
              <a:rPr kumimoji="1" lang="ja-JP" altLang="en-US" b="1" dirty="0">
                <a:solidFill>
                  <a:srgbClr val="017A54"/>
                </a:solidFill>
              </a:rPr>
              <a:t>見出し</a:t>
            </a:r>
          </a:p>
        </p:txBody>
      </p:sp>
      <p:sp>
        <p:nvSpPr>
          <p:cNvPr id="623" name="テキスト ボックス 622">
            <a:extLst>
              <a:ext uri="{FF2B5EF4-FFF2-40B4-BE49-F238E27FC236}">
                <a16:creationId xmlns:a16="http://schemas.microsoft.com/office/drawing/2014/main" id="{CB3B30FC-2D07-1038-BC8F-E3AD759CB7C4}"/>
              </a:ext>
            </a:extLst>
          </p:cNvPr>
          <p:cNvSpPr txBox="1"/>
          <p:nvPr/>
        </p:nvSpPr>
        <p:spPr>
          <a:xfrm>
            <a:off x="7922150" y="4631248"/>
            <a:ext cx="1924050" cy="644686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950" b="1" dirty="0">
                <a:solidFill>
                  <a:srgbClr val="252122"/>
                </a:solidFill>
              </a:rPr>
              <a:t>本文はこちらに書いてください。アイコンは下のものを使ってください。</a:t>
            </a:r>
          </a:p>
        </p:txBody>
      </p:sp>
      <p:pic>
        <p:nvPicPr>
          <p:cNvPr id="624" name="図 623">
            <a:extLst>
              <a:ext uri="{FF2B5EF4-FFF2-40B4-BE49-F238E27FC236}">
                <a16:creationId xmlns:a16="http://schemas.microsoft.com/office/drawing/2014/main" id="{BD8C04D7-FBB6-0DAE-F932-A3F535733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98" y="5349540"/>
            <a:ext cx="252454" cy="252454"/>
          </a:xfrm>
          <a:prstGeom prst="rect">
            <a:avLst/>
          </a:prstGeom>
        </p:spPr>
      </p:pic>
      <p:pic>
        <p:nvPicPr>
          <p:cNvPr id="625" name="図 624">
            <a:extLst>
              <a:ext uri="{FF2B5EF4-FFF2-40B4-BE49-F238E27FC236}">
                <a16:creationId xmlns:a16="http://schemas.microsoft.com/office/drawing/2014/main" id="{FEE7D840-40F8-D5AD-2BD5-532772C75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648" y="5352758"/>
            <a:ext cx="252454" cy="252454"/>
          </a:xfrm>
          <a:prstGeom prst="rect">
            <a:avLst/>
          </a:prstGeom>
        </p:spPr>
      </p:pic>
      <p:pic>
        <p:nvPicPr>
          <p:cNvPr id="626" name="図 625">
            <a:extLst>
              <a:ext uri="{FF2B5EF4-FFF2-40B4-BE49-F238E27FC236}">
                <a16:creationId xmlns:a16="http://schemas.microsoft.com/office/drawing/2014/main" id="{BDD3FC6F-25A4-B59C-D343-EA79A72E4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5349540"/>
            <a:ext cx="252454" cy="252454"/>
          </a:xfrm>
          <a:prstGeom prst="rect">
            <a:avLst/>
          </a:prstGeom>
        </p:spPr>
      </p:pic>
      <p:pic>
        <p:nvPicPr>
          <p:cNvPr id="627" name="図 626">
            <a:extLst>
              <a:ext uri="{FF2B5EF4-FFF2-40B4-BE49-F238E27FC236}">
                <a16:creationId xmlns:a16="http://schemas.microsoft.com/office/drawing/2014/main" id="{86787E62-9880-1B75-C571-B91EEFF99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5" y="5353724"/>
            <a:ext cx="252454" cy="252454"/>
          </a:xfrm>
          <a:prstGeom prst="rect">
            <a:avLst/>
          </a:prstGeom>
        </p:spPr>
      </p:pic>
      <p:pic>
        <p:nvPicPr>
          <p:cNvPr id="628" name="図 627">
            <a:extLst>
              <a:ext uri="{FF2B5EF4-FFF2-40B4-BE49-F238E27FC236}">
                <a16:creationId xmlns:a16="http://schemas.microsoft.com/office/drawing/2014/main" id="{CE94F846-B6B1-3394-9363-A0A3A63ED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22" y="5712416"/>
            <a:ext cx="252454" cy="252454"/>
          </a:xfrm>
          <a:prstGeom prst="rect">
            <a:avLst/>
          </a:prstGeom>
        </p:spPr>
      </p:pic>
      <p:pic>
        <p:nvPicPr>
          <p:cNvPr id="629" name="図 628">
            <a:extLst>
              <a:ext uri="{FF2B5EF4-FFF2-40B4-BE49-F238E27FC236}">
                <a16:creationId xmlns:a16="http://schemas.microsoft.com/office/drawing/2014/main" id="{87A32A18-5BF7-FD92-737B-3AA2AB499A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84" y="5712416"/>
            <a:ext cx="252454" cy="235356"/>
          </a:xfrm>
          <a:prstGeom prst="rect">
            <a:avLst/>
          </a:prstGeom>
        </p:spPr>
      </p:pic>
      <p:grpSp>
        <p:nvGrpSpPr>
          <p:cNvPr id="630" name="グループ化 629">
            <a:extLst>
              <a:ext uri="{FF2B5EF4-FFF2-40B4-BE49-F238E27FC236}">
                <a16:creationId xmlns:a16="http://schemas.microsoft.com/office/drawing/2014/main" id="{F7AC8B3F-6745-E8F1-7A66-3F7D20EE9374}"/>
              </a:ext>
            </a:extLst>
          </p:cNvPr>
          <p:cNvGrpSpPr/>
          <p:nvPr/>
        </p:nvGrpSpPr>
        <p:grpSpPr>
          <a:xfrm>
            <a:off x="8007227" y="6154607"/>
            <a:ext cx="1803547" cy="613948"/>
            <a:chOff x="881323" y="2878939"/>
            <a:chExt cx="1803547" cy="613948"/>
          </a:xfrm>
        </p:grpSpPr>
        <p:sp>
          <p:nvSpPr>
            <p:cNvPr id="633" name="正方形/長方形 632">
              <a:extLst>
                <a:ext uri="{FF2B5EF4-FFF2-40B4-BE49-F238E27FC236}">
                  <a16:creationId xmlns:a16="http://schemas.microsoft.com/office/drawing/2014/main" id="{B2E194B2-BDCA-04A3-729B-DB7EE8A289FC}"/>
                </a:ext>
              </a:extLst>
            </p:cNvPr>
            <p:cNvSpPr/>
            <p:nvPr/>
          </p:nvSpPr>
          <p:spPr>
            <a:xfrm>
              <a:off x="881323" y="2878939"/>
              <a:ext cx="1803547" cy="613948"/>
            </a:xfrm>
            <a:prstGeom prst="rect">
              <a:avLst/>
            </a:prstGeom>
            <a:solidFill>
              <a:srgbClr val="D1E2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34" name="図 633">
              <a:extLst>
                <a:ext uri="{FF2B5EF4-FFF2-40B4-BE49-F238E27FC236}">
                  <a16:creationId xmlns:a16="http://schemas.microsoft.com/office/drawing/2014/main" id="{7E3856DD-F1C7-CFB3-39D7-5CC39C19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967" y="2946804"/>
              <a:ext cx="106240" cy="99065"/>
            </a:xfrm>
            <a:prstGeom prst="rect">
              <a:avLst/>
            </a:prstGeom>
          </p:spPr>
        </p:pic>
      </p:grpSp>
      <p:sp>
        <p:nvSpPr>
          <p:cNvPr id="631" name="テキスト ボックス 630">
            <a:extLst>
              <a:ext uri="{FF2B5EF4-FFF2-40B4-BE49-F238E27FC236}">
                <a16:creationId xmlns:a16="http://schemas.microsoft.com/office/drawing/2014/main" id="{45EAC633-EB77-EA6A-683D-A7DCF99C0431}"/>
              </a:ext>
            </a:extLst>
          </p:cNvPr>
          <p:cNvSpPr txBox="1"/>
          <p:nvPr/>
        </p:nvSpPr>
        <p:spPr>
          <a:xfrm>
            <a:off x="8119604" y="6143498"/>
            <a:ext cx="1691170" cy="193247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800" b="1" dirty="0">
                <a:solidFill>
                  <a:srgbClr val="017A54"/>
                </a:solidFill>
              </a:rPr>
              <a:t>まなびの芽の見出し（あれば）</a:t>
            </a:r>
          </a:p>
        </p:txBody>
      </p:sp>
      <p:sp>
        <p:nvSpPr>
          <p:cNvPr id="632" name="テキスト ボックス 631">
            <a:extLst>
              <a:ext uri="{FF2B5EF4-FFF2-40B4-BE49-F238E27FC236}">
                <a16:creationId xmlns:a16="http://schemas.microsoft.com/office/drawing/2014/main" id="{FAF214D9-7E51-3D1E-B7F1-074C85D789FE}"/>
              </a:ext>
            </a:extLst>
          </p:cNvPr>
          <p:cNvSpPr txBox="1"/>
          <p:nvPr/>
        </p:nvSpPr>
        <p:spPr>
          <a:xfrm>
            <a:off x="8007228" y="6336745"/>
            <a:ext cx="1782116" cy="431810"/>
          </a:xfrm>
          <a:prstGeom prst="rect">
            <a:avLst/>
          </a:prstGeom>
          <a:noFill/>
        </p:spPr>
        <p:txBody>
          <a:bodyPr wrap="square" lIns="72000" rIns="72000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ja-JP" altLang="en-US" sz="600" b="1" dirty="0">
                <a:solidFill>
                  <a:srgbClr val="252122"/>
                </a:solidFill>
              </a:rPr>
              <a:t>まなびの芽も作成する場合は、こちらに冒頭部分を書いてください。まなびの芽がない場合は、該当部分を削除してください。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73493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2332</Words>
  <Application>Microsoft Office PowerPoint</Application>
  <PresentationFormat>ユーザー設定</PresentationFormat>
  <Paragraphs>168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Hiromichi Hagihara</dc:creator>
  <cp:lastModifiedBy>Hiromichi Hagihara</cp:lastModifiedBy>
  <cp:revision>16</cp:revision>
  <dcterms:created xsi:type="dcterms:W3CDTF">2024-10-06T19:43:58Z</dcterms:created>
  <dcterms:modified xsi:type="dcterms:W3CDTF">2024-10-23T14:26:32Z</dcterms:modified>
</cp:coreProperties>
</file>